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121B62E-5ABF-F751-B783-C5FEF3B39A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3315253"/>
            <a:ext cx="6863995" cy="419829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82D9450-40D4-D6DF-4EFB-807B9A201B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8228859" cy="304917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B465A6E-B279-AFB1-68BD-2434335AC566}"/>
              </a:ext>
            </a:extLst>
          </p:cNvPr>
          <p:cNvSpPr txBox="1"/>
          <p:nvPr/>
        </p:nvSpPr>
        <p:spPr>
          <a:xfrm>
            <a:off x="2652054" y="2829204"/>
            <a:ext cx="7125930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13</cp:revision>
  <dcterms:created xsi:type="dcterms:W3CDTF">2023-04-20T05:11:32Z</dcterms:created>
  <dcterms:modified xsi:type="dcterms:W3CDTF">2025-08-28T14:00:17Z</dcterms:modified>
</cp:coreProperties>
</file>