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6" r:id="rId1"/>
  </p:sldMasterIdLst>
  <p:sldIdLst>
    <p:sldId id="257" r:id="rId2"/>
  </p:sldIdLst>
  <p:sldSz cx="6858000" cy="28257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899" userDrawn="1">
          <p15:clr>
            <a:srgbClr val="A4A3A4"/>
          </p15:clr>
        </p15:guide>
        <p15:guide id="2" pos="255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3"/>
    <p:restoredTop sz="96327"/>
  </p:normalViewPr>
  <p:slideViewPr>
    <p:cSldViewPr snapToGrid="0" showGuides="1">
      <p:cViewPr varScale="1">
        <p:scale>
          <a:sx n="237" d="100"/>
          <a:sy n="237" d="100"/>
        </p:scale>
        <p:origin x="184" y="640"/>
      </p:cViewPr>
      <p:guideLst>
        <p:guide orient="horz" pos="899"/>
        <p:guide pos="25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57250" y="462455"/>
            <a:ext cx="5143500" cy="983780"/>
          </a:xfrm>
        </p:spPr>
        <p:txBody>
          <a:bodyPr anchor="b"/>
          <a:lstStyle>
            <a:lvl1pPr algn="ctr">
              <a:defRPr sz="2472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1484173"/>
            <a:ext cx="5143500" cy="682235"/>
          </a:xfrm>
        </p:spPr>
        <p:txBody>
          <a:bodyPr/>
          <a:lstStyle>
            <a:lvl1pPr marL="0" indent="0" algn="ctr">
              <a:buNone/>
              <a:defRPr sz="989"/>
            </a:lvl1pPr>
            <a:lvl2pPr marL="188366" indent="0" algn="ctr">
              <a:buNone/>
              <a:defRPr sz="824"/>
            </a:lvl2pPr>
            <a:lvl3pPr marL="376733" indent="0" algn="ctr">
              <a:buNone/>
              <a:defRPr sz="742"/>
            </a:lvl3pPr>
            <a:lvl4pPr marL="565099" indent="0" algn="ctr">
              <a:buNone/>
              <a:defRPr sz="659"/>
            </a:lvl4pPr>
            <a:lvl5pPr marL="753466" indent="0" algn="ctr">
              <a:buNone/>
              <a:defRPr sz="659"/>
            </a:lvl5pPr>
            <a:lvl6pPr marL="941832" indent="0" algn="ctr">
              <a:buNone/>
              <a:defRPr sz="659"/>
            </a:lvl6pPr>
            <a:lvl7pPr marL="1130198" indent="0" algn="ctr">
              <a:buNone/>
              <a:defRPr sz="659"/>
            </a:lvl7pPr>
            <a:lvl8pPr marL="1318565" indent="0" algn="ctr">
              <a:buNone/>
              <a:defRPr sz="659"/>
            </a:lvl8pPr>
            <a:lvl9pPr marL="1506931" indent="0" algn="ctr">
              <a:buNone/>
              <a:defRPr sz="659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550725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90907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6" y="150445"/>
            <a:ext cx="1478756" cy="2394693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7" y="150445"/>
            <a:ext cx="4350544" cy="2394693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561948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6168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704476"/>
            <a:ext cx="5915025" cy="1175433"/>
          </a:xfrm>
        </p:spPr>
        <p:txBody>
          <a:bodyPr anchor="b"/>
          <a:lstStyle>
            <a:lvl1pPr>
              <a:defRPr sz="2472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1891029"/>
            <a:ext cx="5915025" cy="618133"/>
          </a:xfrm>
        </p:spPr>
        <p:txBody>
          <a:bodyPr/>
          <a:lstStyle>
            <a:lvl1pPr marL="0" indent="0">
              <a:buNone/>
              <a:defRPr sz="989">
                <a:solidFill>
                  <a:schemeClr val="tx1">
                    <a:tint val="75000"/>
                  </a:schemeClr>
                </a:solidFill>
              </a:defRPr>
            </a:lvl1pPr>
            <a:lvl2pPr marL="188366" indent="0">
              <a:buNone/>
              <a:defRPr sz="824">
                <a:solidFill>
                  <a:schemeClr val="tx1">
                    <a:tint val="75000"/>
                  </a:schemeClr>
                </a:solidFill>
              </a:defRPr>
            </a:lvl2pPr>
            <a:lvl3pPr marL="376733" indent="0">
              <a:buNone/>
              <a:defRPr sz="742">
                <a:solidFill>
                  <a:schemeClr val="tx1">
                    <a:tint val="75000"/>
                  </a:schemeClr>
                </a:solidFill>
              </a:defRPr>
            </a:lvl3pPr>
            <a:lvl4pPr marL="565099" indent="0">
              <a:buNone/>
              <a:defRPr sz="659">
                <a:solidFill>
                  <a:schemeClr val="tx1">
                    <a:tint val="75000"/>
                  </a:schemeClr>
                </a:solidFill>
              </a:defRPr>
            </a:lvl4pPr>
            <a:lvl5pPr marL="753466" indent="0">
              <a:buNone/>
              <a:defRPr sz="659">
                <a:solidFill>
                  <a:schemeClr val="tx1">
                    <a:tint val="75000"/>
                  </a:schemeClr>
                </a:solidFill>
              </a:defRPr>
            </a:lvl5pPr>
            <a:lvl6pPr marL="941832" indent="0">
              <a:buNone/>
              <a:defRPr sz="659">
                <a:solidFill>
                  <a:schemeClr val="tx1">
                    <a:tint val="75000"/>
                  </a:schemeClr>
                </a:solidFill>
              </a:defRPr>
            </a:lvl6pPr>
            <a:lvl7pPr marL="1130198" indent="0">
              <a:buNone/>
              <a:defRPr sz="659">
                <a:solidFill>
                  <a:schemeClr val="tx1">
                    <a:tint val="75000"/>
                  </a:schemeClr>
                </a:solidFill>
              </a:defRPr>
            </a:lvl7pPr>
            <a:lvl8pPr marL="1318565" indent="0">
              <a:buNone/>
              <a:defRPr sz="659">
                <a:solidFill>
                  <a:schemeClr val="tx1">
                    <a:tint val="75000"/>
                  </a:schemeClr>
                </a:solidFill>
              </a:defRPr>
            </a:lvl8pPr>
            <a:lvl9pPr marL="1506931" indent="0">
              <a:buNone/>
              <a:defRPr sz="659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31670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752225"/>
            <a:ext cx="2914650" cy="179291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752225"/>
            <a:ext cx="2914650" cy="179291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99223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150445"/>
            <a:ext cx="5915025" cy="546181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692702"/>
            <a:ext cx="2901255" cy="339482"/>
          </a:xfrm>
        </p:spPr>
        <p:txBody>
          <a:bodyPr anchor="b"/>
          <a:lstStyle>
            <a:lvl1pPr marL="0" indent="0">
              <a:buNone/>
              <a:defRPr sz="989" b="1"/>
            </a:lvl1pPr>
            <a:lvl2pPr marL="188366" indent="0">
              <a:buNone/>
              <a:defRPr sz="824" b="1"/>
            </a:lvl2pPr>
            <a:lvl3pPr marL="376733" indent="0">
              <a:buNone/>
              <a:defRPr sz="742" b="1"/>
            </a:lvl3pPr>
            <a:lvl4pPr marL="565099" indent="0">
              <a:buNone/>
              <a:defRPr sz="659" b="1"/>
            </a:lvl4pPr>
            <a:lvl5pPr marL="753466" indent="0">
              <a:buNone/>
              <a:defRPr sz="659" b="1"/>
            </a:lvl5pPr>
            <a:lvl6pPr marL="941832" indent="0">
              <a:buNone/>
              <a:defRPr sz="659" b="1"/>
            </a:lvl6pPr>
            <a:lvl7pPr marL="1130198" indent="0">
              <a:buNone/>
              <a:defRPr sz="659" b="1"/>
            </a:lvl7pPr>
            <a:lvl8pPr marL="1318565" indent="0">
              <a:buNone/>
              <a:defRPr sz="659" b="1"/>
            </a:lvl8pPr>
            <a:lvl9pPr marL="1506931" indent="0">
              <a:buNone/>
              <a:defRPr sz="659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1032184"/>
            <a:ext cx="2901255" cy="151818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692702"/>
            <a:ext cx="2915543" cy="339482"/>
          </a:xfrm>
        </p:spPr>
        <p:txBody>
          <a:bodyPr anchor="b"/>
          <a:lstStyle>
            <a:lvl1pPr marL="0" indent="0">
              <a:buNone/>
              <a:defRPr sz="989" b="1"/>
            </a:lvl1pPr>
            <a:lvl2pPr marL="188366" indent="0">
              <a:buNone/>
              <a:defRPr sz="824" b="1"/>
            </a:lvl2pPr>
            <a:lvl3pPr marL="376733" indent="0">
              <a:buNone/>
              <a:defRPr sz="742" b="1"/>
            </a:lvl3pPr>
            <a:lvl4pPr marL="565099" indent="0">
              <a:buNone/>
              <a:defRPr sz="659" b="1"/>
            </a:lvl4pPr>
            <a:lvl5pPr marL="753466" indent="0">
              <a:buNone/>
              <a:defRPr sz="659" b="1"/>
            </a:lvl5pPr>
            <a:lvl6pPr marL="941832" indent="0">
              <a:buNone/>
              <a:defRPr sz="659" b="1"/>
            </a:lvl6pPr>
            <a:lvl7pPr marL="1130198" indent="0">
              <a:buNone/>
              <a:defRPr sz="659" b="1"/>
            </a:lvl7pPr>
            <a:lvl8pPr marL="1318565" indent="0">
              <a:buNone/>
              <a:defRPr sz="659" b="1"/>
            </a:lvl8pPr>
            <a:lvl9pPr marL="1506931" indent="0">
              <a:buNone/>
              <a:defRPr sz="659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1032184"/>
            <a:ext cx="2915543" cy="151818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94253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972858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022675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188383"/>
            <a:ext cx="2211883" cy="659342"/>
          </a:xfrm>
        </p:spPr>
        <p:txBody>
          <a:bodyPr anchor="b"/>
          <a:lstStyle>
            <a:lvl1pPr>
              <a:defRPr sz="1318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406856"/>
            <a:ext cx="3471863" cy="2008114"/>
          </a:xfrm>
        </p:spPr>
        <p:txBody>
          <a:bodyPr/>
          <a:lstStyle>
            <a:lvl1pPr>
              <a:defRPr sz="1318"/>
            </a:lvl1pPr>
            <a:lvl2pPr>
              <a:defRPr sz="1154"/>
            </a:lvl2pPr>
            <a:lvl3pPr>
              <a:defRPr sz="989"/>
            </a:lvl3pPr>
            <a:lvl4pPr>
              <a:defRPr sz="824"/>
            </a:lvl4pPr>
            <a:lvl5pPr>
              <a:defRPr sz="824"/>
            </a:lvl5pPr>
            <a:lvl6pPr>
              <a:defRPr sz="824"/>
            </a:lvl6pPr>
            <a:lvl7pPr>
              <a:defRPr sz="824"/>
            </a:lvl7pPr>
            <a:lvl8pPr>
              <a:defRPr sz="824"/>
            </a:lvl8pPr>
            <a:lvl9pPr>
              <a:defRPr sz="824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847725"/>
            <a:ext cx="2211883" cy="1570515"/>
          </a:xfrm>
        </p:spPr>
        <p:txBody>
          <a:bodyPr/>
          <a:lstStyle>
            <a:lvl1pPr marL="0" indent="0">
              <a:buNone/>
              <a:defRPr sz="659"/>
            </a:lvl1pPr>
            <a:lvl2pPr marL="188366" indent="0">
              <a:buNone/>
              <a:defRPr sz="577"/>
            </a:lvl2pPr>
            <a:lvl3pPr marL="376733" indent="0">
              <a:buNone/>
              <a:defRPr sz="494"/>
            </a:lvl3pPr>
            <a:lvl4pPr marL="565099" indent="0">
              <a:buNone/>
              <a:defRPr sz="412"/>
            </a:lvl4pPr>
            <a:lvl5pPr marL="753466" indent="0">
              <a:buNone/>
              <a:defRPr sz="412"/>
            </a:lvl5pPr>
            <a:lvl6pPr marL="941832" indent="0">
              <a:buNone/>
              <a:defRPr sz="412"/>
            </a:lvl6pPr>
            <a:lvl7pPr marL="1130198" indent="0">
              <a:buNone/>
              <a:defRPr sz="412"/>
            </a:lvl7pPr>
            <a:lvl8pPr marL="1318565" indent="0">
              <a:buNone/>
              <a:defRPr sz="412"/>
            </a:lvl8pPr>
            <a:lvl9pPr marL="1506931" indent="0">
              <a:buNone/>
              <a:defRPr sz="412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38282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188383"/>
            <a:ext cx="2211883" cy="659342"/>
          </a:xfrm>
        </p:spPr>
        <p:txBody>
          <a:bodyPr anchor="b"/>
          <a:lstStyle>
            <a:lvl1pPr>
              <a:defRPr sz="1318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406856"/>
            <a:ext cx="3471863" cy="2008114"/>
          </a:xfrm>
        </p:spPr>
        <p:txBody>
          <a:bodyPr anchor="t"/>
          <a:lstStyle>
            <a:lvl1pPr marL="0" indent="0">
              <a:buNone/>
              <a:defRPr sz="1318"/>
            </a:lvl1pPr>
            <a:lvl2pPr marL="188366" indent="0">
              <a:buNone/>
              <a:defRPr sz="1154"/>
            </a:lvl2pPr>
            <a:lvl3pPr marL="376733" indent="0">
              <a:buNone/>
              <a:defRPr sz="989"/>
            </a:lvl3pPr>
            <a:lvl4pPr marL="565099" indent="0">
              <a:buNone/>
              <a:defRPr sz="824"/>
            </a:lvl4pPr>
            <a:lvl5pPr marL="753466" indent="0">
              <a:buNone/>
              <a:defRPr sz="824"/>
            </a:lvl5pPr>
            <a:lvl6pPr marL="941832" indent="0">
              <a:buNone/>
              <a:defRPr sz="824"/>
            </a:lvl6pPr>
            <a:lvl7pPr marL="1130198" indent="0">
              <a:buNone/>
              <a:defRPr sz="824"/>
            </a:lvl7pPr>
            <a:lvl8pPr marL="1318565" indent="0">
              <a:buNone/>
              <a:defRPr sz="824"/>
            </a:lvl8pPr>
            <a:lvl9pPr marL="1506931" indent="0">
              <a:buNone/>
              <a:defRPr sz="824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847725"/>
            <a:ext cx="2211883" cy="1570515"/>
          </a:xfrm>
        </p:spPr>
        <p:txBody>
          <a:bodyPr/>
          <a:lstStyle>
            <a:lvl1pPr marL="0" indent="0">
              <a:buNone/>
              <a:defRPr sz="659"/>
            </a:lvl1pPr>
            <a:lvl2pPr marL="188366" indent="0">
              <a:buNone/>
              <a:defRPr sz="577"/>
            </a:lvl2pPr>
            <a:lvl3pPr marL="376733" indent="0">
              <a:buNone/>
              <a:defRPr sz="494"/>
            </a:lvl3pPr>
            <a:lvl4pPr marL="565099" indent="0">
              <a:buNone/>
              <a:defRPr sz="412"/>
            </a:lvl4pPr>
            <a:lvl5pPr marL="753466" indent="0">
              <a:buNone/>
              <a:defRPr sz="412"/>
            </a:lvl5pPr>
            <a:lvl6pPr marL="941832" indent="0">
              <a:buNone/>
              <a:defRPr sz="412"/>
            </a:lvl6pPr>
            <a:lvl7pPr marL="1130198" indent="0">
              <a:buNone/>
              <a:defRPr sz="412"/>
            </a:lvl7pPr>
            <a:lvl8pPr marL="1318565" indent="0">
              <a:buNone/>
              <a:defRPr sz="412"/>
            </a:lvl8pPr>
            <a:lvl9pPr marL="1506931" indent="0">
              <a:buNone/>
              <a:defRPr sz="412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473085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150445"/>
            <a:ext cx="5915025" cy="54618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752225"/>
            <a:ext cx="5915025" cy="17929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2619052"/>
            <a:ext cx="1543050" cy="15044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9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A330C0-1586-4545-9765-476D879E0094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2619052"/>
            <a:ext cx="2314575" cy="15044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9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2619052"/>
            <a:ext cx="1543050" cy="15044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9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C1BBB8-4BE5-D641-8C4B-36C2DFB68BD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88205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376733" rtl="0" eaLnBrk="1" latinLnBrk="0" hangingPunct="1">
        <a:lnSpc>
          <a:spcPct val="90000"/>
        </a:lnSpc>
        <a:spcBef>
          <a:spcPct val="0"/>
        </a:spcBef>
        <a:buNone/>
        <a:defRPr sz="181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4183" indent="-94183" algn="l" defTabSz="376733" rtl="0" eaLnBrk="1" latinLnBrk="0" hangingPunct="1">
        <a:lnSpc>
          <a:spcPct val="90000"/>
        </a:lnSpc>
        <a:spcBef>
          <a:spcPts val="412"/>
        </a:spcBef>
        <a:buFont typeface="Arial" panose="020B0604020202020204" pitchFamily="34" charset="0"/>
        <a:buChar char="•"/>
        <a:defRPr sz="1154" kern="1200">
          <a:solidFill>
            <a:schemeClr val="tx1"/>
          </a:solidFill>
          <a:latin typeface="+mn-lt"/>
          <a:ea typeface="+mn-ea"/>
          <a:cs typeface="+mn-cs"/>
        </a:defRPr>
      </a:lvl1pPr>
      <a:lvl2pPr marL="282550" indent="-94183" algn="l" defTabSz="376733" rtl="0" eaLnBrk="1" latinLnBrk="0" hangingPunct="1">
        <a:lnSpc>
          <a:spcPct val="90000"/>
        </a:lnSpc>
        <a:spcBef>
          <a:spcPts val="206"/>
        </a:spcBef>
        <a:buFont typeface="Arial" panose="020B0604020202020204" pitchFamily="34" charset="0"/>
        <a:buChar char="•"/>
        <a:defRPr sz="989" kern="1200">
          <a:solidFill>
            <a:schemeClr val="tx1"/>
          </a:solidFill>
          <a:latin typeface="+mn-lt"/>
          <a:ea typeface="+mn-ea"/>
          <a:cs typeface="+mn-cs"/>
        </a:defRPr>
      </a:lvl2pPr>
      <a:lvl3pPr marL="470916" indent="-94183" algn="l" defTabSz="376733" rtl="0" eaLnBrk="1" latinLnBrk="0" hangingPunct="1">
        <a:lnSpc>
          <a:spcPct val="90000"/>
        </a:lnSpc>
        <a:spcBef>
          <a:spcPts val="206"/>
        </a:spcBef>
        <a:buFont typeface="Arial" panose="020B0604020202020204" pitchFamily="34" charset="0"/>
        <a:buChar char="•"/>
        <a:defRPr sz="824" kern="1200">
          <a:solidFill>
            <a:schemeClr val="tx1"/>
          </a:solidFill>
          <a:latin typeface="+mn-lt"/>
          <a:ea typeface="+mn-ea"/>
          <a:cs typeface="+mn-cs"/>
        </a:defRPr>
      </a:lvl3pPr>
      <a:lvl4pPr marL="659282" indent="-94183" algn="l" defTabSz="376733" rtl="0" eaLnBrk="1" latinLnBrk="0" hangingPunct="1">
        <a:lnSpc>
          <a:spcPct val="90000"/>
        </a:lnSpc>
        <a:spcBef>
          <a:spcPts val="206"/>
        </a:spcBef>
        <a:buFont typeface="Arial" panose="020B0604020202020204" pitchFamily="34" charset="0"/>
        <a:buChar char="•"/>
        <a:defRPr sz="742" kern="1200">
          <a:solidFill>
            <a:schemeClr val="tx1"/>
          </a:solidFill>
          <a:latin typeface="+mn-lt"/>
          <a:ea typeface="+mn-ea"/>
          <a:cs typeface="+mn-cs"/>
        </a:defRPr>
      </a:lvl4pPr>
      <a:lvl5pPr marL="847649" indent="-94183" algn="l" defTabSz="376733" rtl="0" eaLnBrk="1" latinLnBrk="0" hangingPunct="1">
        <a:lnSpc>
          <a:spcPct val="90000"/>
        </a:lnSpc>
        <a:spcBef>
          <a:spcPts val="206"/>
        </a:spcBef>
        <a:buFont typeface="Arial" panose="020B0604020202020204" pitchFamily="34" charset="0"/>
        <a:buChar char="•"/>
        <a:defRPr sz="742" kern="1200">
          <a:solidFill>
            <a:schemeClr val="tx1"/>
          </a:solidFill>
          <a:latin typeface="+mn-lt"/>
          <a:ea typeface="+mn-ea"/>
          <a:cs typeface="+mn-cs"/>
        </a:defRPr>
      </a:lvl5pPr>
      <a:lvl6pPr marL="1036015" indent="-94183" algn="l" defTabSz="376733" rtl="0" eaLnBrk="1" latinLnBrk="0" hangingPunct="1">
        <a:lnSpc>
          <a:spcPct val="90000"/>
        </a:lnSpc>
        <a:spcBef>
          <a:spcPts val="206"/>
        </a:spcBef>
        <a:buFont typeface="Arial" panose="020B0604020202020204" pitchFamily="34" charset="0"/>
        <a:buChar char="•"/>
        <a:defRPr sz="742" kern="1200">
          <a:solidFill>
            <a:schemeClr val="tx1"/>
          </a:solidFill>
          <a:latin typeface="+mn-lt"/>
          <a:ea typeface="+mn-ea"/>
          <a:cs typeface="+mn-cs"/>
        </a:defRPr>
      </a:lvl6pPr>
      <a:lvl7pPr marL="1224382" indent="-94183" algn="l" defTabSz="376733" rtl="0" eaLnBrk="1" latinLnBrk="0" hangingPunct="1">
        <a:lnSpc>
          <a:spcPct val="90000"/>
        </a:lnSpc>
        <a:spcBef>
          <a:spcPts val="206"/>
        </a:spcBef>
        <a:buFont typeface="Arial" panose="020B0604020202020204" pitchFamily="34" charset="0"/>
        <a:buChar char="•"/>
        <a:defRPr sz="742" kern="1200">
          <a:solidFill>
            <a:schemeClr val="tx1"/>
          </a:solidFill>
          <a:latin typeface="+mn-lt"/>
          <a:ea typeface="+mn-ea"/>
          <a:cs typeface="+mn-cs"/>
        </a:defRPr>
      </a:lvl7pPr>
      <a:lvl8pPr marL="1412748" indent="-94183" algn="l" defTabSz="376733" rtl="0" eaLnBrk="1" latinLnBrk="0" hangingPunct="1">
        <a:lnSpc>
          <a:spcPct val="90000"/>
        </a:lnSpc>
        <a:spcBef>
          <a:spcPts val="206"/>
        </a:spcBef>
        <a:buFont typeface="Arial" panose="020B0604020202020204" pitchFamily="34" charset="0"/>
        <a:buChar char="•"/>
        <a:defRPr sz="742" kern="1200">
          <a:solidFill>
            <a:schemeClr val="tx1"/>
          </a:solidFill>
          <a:latin typeface="+mn-lt"/>
          <a:ea typeface="+mn-ea"/>
          <a:cs typeface="+mn-cs"/>
        </a:defRPr>
      </a:lvl8pPr>
      <a:lvl9pPr marL="1601114" indent="-94183" algn="l" defTabSz="376733" rtl="0" eaLnBrk="1" latinLnBrk="0" hangingPunct="1">
        <a:lnSpc>
          <a:spcPct val="90000"/>
        </a:lnSpc>
        <a:spcBef>
          <a:spcPts val="206"/>
        </a:spcBef>
        <a:buFont typeface="Arial" panose="020B0604020202020204" pitchFamily="34" charset="0"/>
        <a:buChar char="•"/>
        <a:defRPr sz="74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76733" rtl="0" eaLnBrk="1" latinLnBrk="0" hangingPunct="1">
        <a:defRPr sz="742" kern="1200">
          <a:solidFill>
            <a:schemeClr val="tx1"/>
          </a:solidFill>
          <a:latin typeface="+mn-lt"/>
          <a:ea typeface="+mn-ea"/>
          <a:cs typeface="+mn-cs"/>
        </a:defRPr>
      </a:lvl1pPr>
      <a:lvl2pPr marL="188366" algn="l" defTabSz="376733" rtl="0" eaLnBrk="1" latinLnBrk="0" hangingPunct="1">
        <a:defRPr sz="742" kern="1200">
          <a:solidFill>
            <a:schemeClr val="tx1"/>
          </a:solidFill>
          <a:latin typeface="+mn-lt"/>
          <a:ea typeface="+mn-ea"/>
          <a:cs typeface="+mn-cs"/>
        </a:defRPr>
      </a:lvl2pPr>
      <a:lvl3pPr marL="376733" algn="l" defTabSz="376733" rtl="0" eaLnBrk="1" latinLnBrk="0" hangingPunct="1">
        <a:defRPr sz="742" kern="1200">
          <a:solidFill>
            <a:schemeClr val="tx1"/>
          </a:solidFill>
          <a:latin typeface="+mn-lt"/>
          <a:ea typeface="+mn-ea"/>
          <a:cs typeface="+mn-cs"/>
        </a:defRPr>
      </a:lvl3pPr>
      <a:lvl4pPr marL="565099" algn="l" defTabSz="376733" rtl="0" eaLnBrk="1" latinLnBrk="0" hangingPunct="1">
        <a:defRPr sz="742" kern="1200">
          <a:solidFill>
            <a:schemeClr val="tx1"/>
          </a:solidFill>
          <a:latin typeface="+mn-lt"/>
          <a:ea typeface="+mn-ea"/>
          <a:cs typeface="+mn-cs"/>
        </a:defRPr>
      </a:lvl4pPr>
      <a:lvl5pPr marL="753466" algn="l" defTabSz="376733" rtl="0" eaLnBrk="1" latinLnBrk="0" hangingPunct="1">
        <a:defRPr sz="742" kern="1200">
          <a:solidFill>
            <a:schemeClr val="tx1"/>
          </a:solidFill>
          <a:latin typeface="+mn-lt"/>
          <a:ea typeface="+mn-ea"/>
          <a:cs typeface="+mn-cs"/>
        </a:defRPr>
      </a:lvl5pPr>
      <a:lvl6pPr marL="941832" algn="l" defTabSz="376733" rtl="0" eaLnBrk="1" latinLnBrk="0" hangingPunct="1">
        <a:defRPr sz="742" kern="1200">
          <a:solidFill>
            <a:schemeClr val="tx1"/>
          </a:solidFill>
          <a:latin typeface="+mn-lt"/>
          <a:ea typeface="+mn-ea"/>
          <a:cs typeface="+mn-cs"/>
        </a:defRPr>
      </a:lvl6pPr>
      <a:lvl7pPr marL="1130198" algn="l" defTabSz="376733" rtl="0" eaLnBrk="1" latinLnBrk="0" hangingPunct="1">
        <a:defRPr sz="742" kern="1200">
          <a:solidFill>
            <a:schemeClr val="tx1"/>
          </a:solidFill>
          <a:latin typeface="+mn-lt"/>
          <a:ea typeface="+mn-ea"/>
          <a:cs typeface="+mn-cs"/>
        </a:defRPr>
      </a:lvl7pPr>
      <a:lvl8pPr marL="1318565" algn="l" defTabSz="376733" rtl="0" eaLnBrk="1" latinLnBrk="0" hangingPunct="1">
        <a:defRPr sz="742" kern="1200">
          <a:solidFill>
            <a:schemeClr val="tx1"/>
          </a:solidFill>
          <a:latin typeface="+mn-lt"/>
          <a:ea typeface="+mn-ea"/>
          <a:cs typeface="+mn-cs"/>
        </a:defRPr>
      </a:lvl8pPr>
      <a:lvl9pPr marL="1506931" algn="l" defTabSz="376733" rtl="0" eaLnBrk="1" latinLnBrk="0" hangingPunct="1">
        <a:defRPr sz="74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rafik 1">
            <a:extLst>
              <a:ext uri="{FF2B5EF4-FFF2-40B4-BE49-F238E27FC236}">
                <a16:creationId xmlns:a16="http://schemas.microsoft.com/office/drawing/2014/main" id="{ADA12609-FFF3-6544-D98C-E850CD82ED52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43031" y="-1"/>
            <a:ext cx="6565785" cy="2432928"/>
          </a:xfrm>
          <a:prstGeom prst="rect">
            <a:avLst/>
          </a:prstGeom>
        </p:spPr>
      </p:pic>
      <p:sp>
        <p:nvSpPr>
          <p:cNvPr id="12" name="Textfeld 11">
            <a:extLst>
              <a:ext uri="{FF2B5EF4-FFF2-40B4-BE49-F238E27FC236}">
                <a16:creationId xmlns:a16="http://schemas.microsoft.com/office/drawing/2014/main" id="{0790C84A-2711-88EB-6594-E6E8F478F798}"/>
              </a:ext>
            </a:extLst>
          </p:cNvPr>
          <p:cNvSpPr txBox="1"/>
          <p:nvPr/>
        </p:nvSpPr>
        <p:spPr>
          <a:xfrm>
            <a:off x="2131360" y="2226134"/>
            <a:ext cx="3909174" cy="369332"/>
          </a:xfrm>
          <a:prstGeom prst="rect">
            <a:avLst/>
          </a:prstGeom>
          <a:noFill/>
        </p:spPr>
        <p:txBody>
          <a:bodyPr wrap="square" anchor="ctr" anchorCtr="0">
            <a:spAutoFit/>
          </a:bodyPr>
          <a:lstStyle/>
          <a:p>
            <a:r>
              <a:rPr lang="de-DE" dirty="0" err="1">
                <a:latin typeface="Arial" panose="020B0604020202020204" pitchFamily="34" charset="0"/>
                <a:cs typeface="Arial" panose="020B0604020202020204" pitchFamily="34" charset="0"/>
              </a:rPr>
              <a:t>Visit</a:t>
            </a:r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dirty="0" err="1">
                <a:latin typeface="Arial" panose="020B0604020202020204" pitchFamily="34" charset="0"/>
                <a:cs typeface="Arial" panose="020B0604020202020204" pitchFamily="34" charset="0"/>
              </a:rPr>
              <a:t>us</a:t>
            </a:r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 in </a:t>
            </a:r>
            <a:r>
              <a:rPr lang="de-DE" b="1" dirty="0">
                <a:latin typeface="Arial" panose="020B0604020202020204" pitchFamily="34" charset="0"/>
                <a:cs typeface="Arial" panose="020B0604020202020204" pitchFamily="34" charset="0"/>
              </a:rPr>
              <a:t>Hall X </a:t>
            </a:r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at</a:t>
            </a:r>
            <a:r>
              <a:rPr lang="de-DE" b="1" dirty="0">
                <a:latin typeface="Arial" panose="020B0604020202020204" pitchFamily="34" charset="0"/>
                <a:cs typeface="Arial" panose="020B0604020202020204" pitchFamily="34" charset="0"/>
              </a:rPr>
              <a:t> Stand XXXX</a:t>
            </a:r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538494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8</Words>
  <Application>Microsoft Macintosh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Steffen Wagner</dc:creator>
  <cp:lastModifiedBy>Kokot, Swen</cp:lastModifiedBy>
  <cp:revision>15</cp:revision>
  <dcterms:created xsi:type="dcterms:W3CDTF">2023-04-20T06:00:04Z</dcterms:created>
  <dcterms:modified xsi:type="dcterms:W3CDTF">2025-08-28T14:02:25Z</dcterms:modified>
</cp:coreProperties>
</file>

<file path=docProps/thumbnail.jpeg>
</file>