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224588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128"/>
      </p:cViewPr>
      <p:guideLst>
        <p:guide orient="horz" pos="60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311768"/>
            <a:ext cx="4668441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1000566"/>
            <a:ext cx="4668441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1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34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101424"/>
            <a:ext cx="1342177" cy="161439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101424"/>
            <a:ext cx="3948723" cy="161439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0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85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74927"/>
            <a:ext cx="5368707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274851"/>
            <a:ext cx="5368707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03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74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101424"/>
            <a:ext cx="5368707" cy="36821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66990"/>
            <a:ext cx="2633292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95854"/>
            <a:ext cx="2633292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66990"/>
            <a:ext cx="2646261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95854"/>
            <a:ext cx="2646261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90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0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3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74285"/>
            <a:ext cx="3151198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27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74285"/>
            <a:ext cx="3151198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24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101424"/>
            <a:ext cx="5368707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507118"/>
            <a:ext cx="5368707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765653"/>
            <a:ext cx="2100798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05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55540295-4F9E-933F-6D9C-B4B38F539B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-1913"/>
            <a:ext cx="3926541" cy="145496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9" y="1398495"/>
            <a:ext cx="6652365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QA-Expert Days in Hall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72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Kokot, Swen</cp:lastModifiedBy>
  <cp:revision>12</cp:revision>
  <dcterms:created xsi:type="dcterms:W3CDTF">2023-04-20T05:29:31Z</dcterms:created>
  <dcterms:modified xsi:type="dcterms:W3CDTF">2025-08-28T14:02:45Z</dcterms:modified>
</cp:coreProperties>
</file>