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77A7FC2-136C-F398-E061-B362E7CD11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05" t="10601" r="13227" b="10601"/>
          <a:stretch>
            <a:fillRect/>
          </a:stretch>
        </p:blipFill>
        <p:spPr>
          <a:xfrm>
            <a:off x="0" y="3315253"/>
            <a:ext cx="6863995" cy="419829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5D0D89C-3902-7AD1-FCE5-898A80A1BC9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-1"/>
            <a:ext cx="8228861" cy="304917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CC73DE3-A354-CB37-4915-2AC820AC1BF8}"/>
              </a:ext>
            </a:extLst>
          </p:cNvPr>
          <p:cNvSpPr txBox="1"/>
          <p:nvPr/>
        </p:nvSpPr>
        <p:spPr>
          <a:xfrm>
            <a:off x="2652054" y="2829204"/>
            <a:ext cx="7125930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11</cp:revision>
  <dcterms:created xsi:type="dcterms:W3CDTF">2023-04-20T05:11:32Z</dcterms:created>
  <dcterms:modified xsi:type="dcterms:W3CDTF">2025-08-28T14:03:03Z</dcterms:modified>
</cp:coreProperties>
</file>