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FEA72D5-ABF5-FFA0-A01A-6625C3BC25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05" t="10601" r="13227" b="10601"/>
          <a:stretch>
            <a:fillRect/>
          </a:stretch>
        </p:blipFill>
        <p:spPr>
          <a:xfrm>
            <a:off x="0" y="2576143"/>
            <a:ext cx="5301673" cy="324271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E67A292-B6D2-4B75-2806-C6C135EEE4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0"/>
            <a:ext cx="6608816" cy="244887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5E6CD76-B22A-FB3B-8D27-73596641BB6B}"/>
              </a:ext>
            </a:extLst>
          </p:cNvPr>
          <p:cNvSpPr txBox="1"/>
          <p:nvPr/>
        </p:nvSpPr>
        <p:spPr>
          <a:xfrm>
            <a:off x="2103414" y="2237589"/>
            <a:ext cx="441299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12</cp:revision>
  <dcterms:created xsi:type="dcterms:W3CDTF">2023-04-20T06:00:04Z</dcterms:created>
  <dcterms:modified xsi:type="dcterms:W3CDTF">2025-08-28T14:03:54Z</dcterms:modified>
</cp:coreProperties>
</file>