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8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6327"/>
  </p:normalViewPr>
  <p:slideViewPr>
    <p:cSldViewPr snapToGrid="0" showGuides="1">
      <p:cViewPr>
        <p:scale>
          <a:sx n="210" d="100"/>
          <a:sy n="210" d="100"/>
        </p:scale>
        <p:origin x="856" y="872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F675995-1E75-13BA-DF90-2F6A238DF1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056" y="-1"/>
            <a:ext cx="6800471" cy="251989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163975" y="2237589"/>
            <a:ext cx="4412999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766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Kokot, Swen</cp:lastModifiedBy>
  <cp:revision>20</cp:revision>
  <dcterms:created xsi:type="dcterms:W3CDTF">2023-04-20T06:00:04Z</dcterms:created>
  <dcterms:modified xsi:type="dcterms:W3CDTF">2025-08-28T14:05:07Z</dcterms:modified>
</cp:coreProperties>
</file>