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3F725E7-FB14-767B-3A42-E323ECC30C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6749143" cy="250087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5ECCCE3-94C2-2FD6-3CD3-2654494C31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05" t="10601" r="13227" b="10601"/>
          <a:stretch>
            <a:fillRect/>
          </a:stretch>
        </p:blipFill>
        <p:spPr>
          <a:xfrm>
            <a:off x="0" y="2683761"/>
            <a:ext cx="6662057" cy="407478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B1A3AEF-E390-6D99-98C9-E52481F880CF}"/>
              </a:ext>
            </a:extLst>
          </p:cNvPr>
          <p:cNvSpPr txBox="1"/>
          <p:nvPr/>
        </p:nvSpPr>
        <p:spPr>
          <a:xfrm>
            <a:off x="2179615" y="2253761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13</cp:revision>
  <dcterms:created xsi:type="dcterms:W3CDTF">2023-04-20T05:11:32Z</dcterms:created>
  <dcterms:modified xsi:type="dcterms:W3CDTF">2025-08-28T14:01:34Z</dcterms:modified>
</cp:coreProperties>
</file>