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6" r:id="rId2"/>
  </p:sldIdLst>
  <p:sldSz cx="6224588" cy="1905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01" userDrawn="1">
          <p15:clr>
            <a:srgbClr val="A4A3A4"/>
          </p15:clr>
        </p15:guide>
        <p15:guide id="2" pos="196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52F1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 showGuides="1">
      <p:cViewPr varScale="1">
        <p:scale>
          <a:sx n="261" d="100"/>
          <a:sy n="261" d="100"/>
        </p:scale>
        <p:origin x="200" y="1128"/>
      </p:cViewPr>
      <p:guideLst>
        <p:guide orient="horz" pos="601"/>
        <p:guide pos="196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78074" y="311768"/>
            <a:ext cx="4668441" cy="663222"/>
          </a:xfrm>
        </p:spPr>
        <p:txBody>
          <a:bodyPr anchor="b"/>
          <a:lstStyle>
            <a:lvl1pPr algn="ctr">
              <a:defRPr sz="1667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78074" y="1000566"/>
            <a:ext cx="4668441" cy="459934"/>
          </a:xfrm>
        </p:spPr>
        <p:txBody>
          <a:bodyPr/>
          <a:lstStyle>
            <a:lvl1pPr marL="0" indent="0" algn="ctr">
              <a:buNone/>
              <a:defRPr sz="667"/>
            </a:lvl1pPr>
            <a:lvl2pPr marL="127010" indent="0" algn="ctr">
              <a:buNone/>
              <a:defRPr sz="556"/>
            </a:lvl2pPr>
            <a:lvl3pPr marL="254020" indent="0" algn="ctr">
              <a:buNone/>
              <a:defRPr sz="500"/>
            </a:lvl3pPr>
            <a:lvl4pPr marL="381030" indent="0" algn="ctr">
              <a:buNone/>
              <a:defRPr sz="444"/>
            </a:lvl4pPr>
            <a:lvl5pPr marL="508041" indent="0" algn="ctr">
              <a:buNone/>
              <a:defRPr sz="444"/>
            </a:lvl5pPr>
            <a:lvl6pPr marL="635051" indent="0" algn="ctr">
              <a:buNone/>
              <a:defRPr sz="444"/>
            </a:lvl6pPr>
            <a:lvl7pPr marL="762061" indent="0" algn="ctr">
              <a:buNone/>
              <a:defRPr sz="444"/>
            </a:lvl7pPr>
            <a:lvl8pPr marL="889071" indent="0" algn="ctr">
              <a:buNone/>
              <a:defRPr sz="444"/>
            </a:lvl8pPr>
            <a:lvl9pPr marL="1016081" indent="0" algn="ctr">
              <a:buNone/>
              <a:defRPr sz="444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311140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683456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454471" y="101424"/>
            <a:ext cx="1342177" cy="1614399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27940" y="101424"/>
            <a:ext cx="3948723" cy="1614399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060321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48558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4699" y="474927"/>
            <a:ext cx="5368707" cy="792427"/>
          </a:xfrm>
        </p:spPr>
        <p:txBody>
          <a:bodyPr anchor="b"/>
          <a:lstStyle>
            <a:lvl1pPr>
              <a:defRPr sz="1667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4699" y="1274851"/>
            <a:ext cx="5368707" cy="416719"/>
          </a:xfrm>
        </p:spPr>
        <p:txBody>
          <a:bodyPr/>
          <a:lstStyle>
            <a:lvl1pPr marL="0" indent="0">
              <a:buNone/>
              <a:defRPr sz="667">
                <a:solidFill>
                  <a:schemeClr val="tx1">
                    <a:tint val="75000"/>
                  </a:schemeClr>
                </a:solidFill>
              </a:defRPr>
            </a:lvl1pPr>
            <a:lvl2pPr marL="127010" indent="0">
              <a:buNone/>
              <a:defRPr sz="556">
                <a:solidFill>
                  <a:schemeClr val="tx1">
                    <a:tint val="75000"/>
                  </a:schemeClr>
                </a:solidFill>
              </a:defRPr>
            </a:lvl2pPr>
            <a:lvl3pPr marL="25402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381030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4pPr>
            <a:lvl5pPr marL="508041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5pPr>
            <a:lvl6pPr marL="635051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6pPr>
            <a:lvl7pPr marL="762061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7pPr>
            <a:lvl8pPr marL="889071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8pPr>
            <a:lvl9pPr marL="1016081" indent="0">
              <a:buNone/>
              <a:defRPr sz="44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660331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7940" y="507118"/>
            <a:ext cx="2645450" cy="1208705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151198" y="507118"/>
            <a:ext cx="2645450" cy="1208705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617440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751" y="101424"/>
            <a:ext cx="5368707" cy="368212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8752" y="466990"/>
            <a:ext cx="2633292" cy="228864"/>
          </a:xfrm>
        </p:spPr>
        <p:txBody>
          <a:bodyPr anchor="b"/>
          <a:lstStyle>
            <a:lvl1pPr marL="0" indent="0">
              <a:buNone/>
              <a:defRPr sz="667" b="1"/>
            </a:lvl1pPr>
            <a:lvl2pPr marL="127010" indent="0">
              <a:buNone/>
              <a:defRPr sz="556" b="1"/>
            </a:lvl2pPr>
            <a:lvl3pPr marL="254020" indent="0">
              <a:buNone/>
              <a:defRPr sz="500" b="1"/>
            </a:lvl3pPr>
            <a:lvl4pPr marL="381030" indent="0">
              <a:buNone/>
              <a:defRPr sz="444" b="1"/>
            </a:lvl4pPr>
            <a:lvl5pPr marL="508041" indent="0">
              <a:buNone/>
              <a:defRPr sz="444" b="1"/>
            </a:lvl5pPr>
            <a:lvl6pPr marL="635051" indent="0">
              <a:buNone/>
              <a:defRPr sz="444" b="1"/>
            </a:lvl6pPr>
            <a:lvl7pPr marL="762061" indent="0">
              <a:buNone/>
              <a:defRPr sz="444" b="1"/>
            </a:lvl7pPr>
            <a:lvl8pPr marL="889071" indent="0">
              <a:buNone/>
              <a:defRPr sz="444" b="1"/>
            </a:lvl8pPr>
            <a:lvl9pPr marL="1016081" indent="0">
              <a:buNone/>
              <a:defRPr sz="444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8752" y="695854"/>
            <a:ext cx="2633292" cy="102349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151197" y="466990"/>
            <a:ext cx="2646261" cy="228864"/>
          </a:xfrm>
        </p:spPr>
        <p:txBody>
          <a:bodyPr anchor="b"/>
          <a:lstStyle>
            <a:lvl1pPr marL="0" indent="0">
              <a:buNone/>
              <a:defRPr sz="667" b="1"/>
            </a:lvl1pPr>
            <a:lvl2pPr marL="127010" indent="0">
              <a:buNone/>
              <a:defRPr sz="556" b="1"/>
            </a:lvl2pPr>
            <a:lvl3pPr marL="254020" indent="0">
              <a:buNone/>
              <a:defRPr sz="500" b="1"/>
            </a:lvl3pPr>
            <a:lvl4pPr marL="381030" indent="0">
              <a:buNone/>
              <a:defRPr sz="444" b="1"/>
            </a:lvl4pPr>
            <a:lvl5pPr marL="508041" indent="0">
              <a:buNone/>
              <a:defRPr sz="444" b="1"/>
            </a:lvl5pPr>
            <a:lvl6pPr marL="635051" indent="0">
              <a:buNone/>
              <a:defRPr sz="444" b="1"/>
            </a:lvl6pPr>
            <a:lvl7pPr marL="762061" indent="0">
              <a:buNone/>
              <a:defRPr sz="444" b="1"/>
            </a:lvl7pPr>
            <a:lvl8pPr marL="889071" indent="0">
              <a:buNone/>
              <a:defRPr sz="444" b="1"/>
            </a:lvl8pPr>
            <a:lvl9pPr marL="1016081" indent="0">
              <a:buNone/>
              <a:defRPr sz="444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151197" y="695854"/>
            <a:ext cx="2646261" cy="102349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369008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271057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28387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752" y="127000"/>
            <a:ext cx="2007591" cy="444500"/>
          </a:xfrm>
        </p:spPr>
        <p:txBody>
          <a:bodyPr anchor="b"/>
          <a:lstStyle>
            <a:lvl1pPr>
              <a:defRPr sz="889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46260" y="274285"/>
            <a:ext cx="3151198" cy="1353785"/>
          </a:xfrm>
        </p:spPr>
        <p:txBody>
          <a:bodyPr/>
          <a:lstStyle>
            <a:lvl1pPr>
              <a:defRPr sz="889"/>
            </a:lvl1pPr>
            <a:lvl2pPr>
              <a:defRPr sz="778"/>
            </a:lvl2pPr>
            <a:lvl3pPr>
              <a:defRPr sz="667"/>
            </a:lvl3pPr>
            <a:lvl4pPr>
              <a:defRPr sz="556"/>
            </a:lvl4pPr>
            <a:lvl5pPr>
              <a:defRPr sz="556"/>
            </a:lvl5pPr>
            <a:lvl6pPr>
              <a:defRPr sz="556"/>
            </a:lvl6pPr>
            <a:lvl7pPr>
              <a:defRPr sz="556"/>
            </a:lvl7pPr>
            <a:lvl8pPr>
              <a:defRPr sz="556"/>
            </a:lvl8pPr>
            <a:lvl9pPr>
              <a:defRPr sz="556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28752" y="571500"/>
            <a:ext cx="2007591" cy="1058774"/>
          </a:xfrm>
        </p:spPr>
        <p:txBody>
          <a:bodyPr/>
          <a:lstStyle>
            <a:lvl1pPr marL="0" indent="0">
              <a:buNone/>
              <a:defRPr sz="444"/>
            </a:lvl1pPr>
            <a:lvl2pPr marL="127010" indent="0">
              <a:buNone/>
              <a:defRPr sz="389"/>
            </a:lvl2pPr>
            <a:lvl3pPr marL="254020" indent="0">
              <a:buNone/>
              <a:defRPr sz="333"/>
            </a:lvl3pPr>
            <a:lvl4pPr marL="381030" indent="0">
              <a:buNone/>
              <a:defRPr sz="278"/>
            </a:lvl4pPr>
            <a:lvl5pPr marL="508041" indent="0">
              <a:buNone/>
              <a:defRPr sz="278"/>
            </a:lvl5pPr>
            <a:lvl6pPr marL="635051" indent="0">
              <a:buNone/>
              <a:defRPr sz="278"/>
            </a:lvl6pPr>
            <a:lvl7pPr marL="762061" indent="0">
              <a:buNone/>
              <a:defRPr sz="278"/>
            </a:lvl7pPr>
            <a:lvl8pPr marL="889071" indent="0">
              <a:buNone/>
              <a:defRPr sz="278"/>
            </a:lvl8pPr>
            <a:lvl9pPr marL="1016081" indent="0">
              <a:buNone/>
              <a:defRPr sz="278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442723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752" y="127000"/>
            <a:ext cx="2007591" cy="444500"/>
          </a:xfrm>
        </p:spPr>
        <p:txBody>
          <a:bodyPr anchor="b"/>
          <a:lstStyle>
            <a:lvl1pPr>
              <a:defRPr sz="889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646260" y="274285"/>
            <a:ext cx="3151198" cy="1353785"/>
          </a:xfrm>
        </p:spPr>
        <p:txBody>
          <a:bodyPr anchor="t"/>
          <a:lstStyle>
            <a:lvl1pPr marL="0" indent="0">
              <a:buNone/>
              <a:defRPr sz="889"/>
            </a:lvl1pPr>
            <a:lvl2pPr marL="127010" indent="0">
              <a:buNone/>
              <a:defRPr sz="778"/>
            </a:lvl2pPr>
            <a:lvl3pPr marL="254020" indent="0">
              <a:buNone/>
              <a:defRPr sz="667"/>
            </a:lvl3pPr>
            <a:lvl4pPr marL="381030" indent="0">
              <a:buNone/>
              <a:defRPr sz="556"/>
            </a:lvl4pPr>
            <a:lvl5pPr marL="508041" indent="0">
              <a:buNone/>
              <a:defRPr sz="556"/>
            </a:lvl5pPr>
            <a:lvl6pPr marL="635051" indent="0">
              <a:buNone/>
              <a:defRPr sz="556"/>
            </a:lvl6pPr>
            <a:lvl7pPr marL="762061" indent="0">
              <a:buNone/>
              <a:defRPr sz="556"/>
            </a:lvl7pPr>
            <a:lvl8pPr marL="889071" indent="0">
              <a:buNone/>
              <a:defRPr sz="556"/>
            </a:lvl8pPr>
            <a:lvl9pPr marL="1016081" indent="0">
              <a:buNone/>
              <a:defRPr sz="556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28752" y="571500"/>
            <a:ext cx="2007591" cy="1058774"/>
          </a:xfrm>
        </p:spPr>
        <p:txBody>
          <a:bodyPr/>
          <a:lstStyle>
            <a:lvl1pPr marL="0" indent="0">
              <a:buNone/>
              <a:defRPr sz="444"/>
            </a:lvl1pPr>
            <a:lvl2pPr marL="127010" indent="0">
              <a:buNone/>
              <a:defRPr sz="389"/>
            </a:lvl2pPr>
            <a:lvl3pPr marL="254020" indent="0">
              <a:buNone/>
              <a:defRPr sz="333"/>
            </a:lvl3pPr>
            <a:lvl4pPr marL="381030" indent="0">
              <a:buNone/>
              <a:defRPr sz="278"/>
            </a:lvl4pPr>
            <a:lvl5pPr marL="508041" indent="0">
              <a:buNone/>
              <a:defRPr sz="278"/>
            </a:lvl5pPr>
            <a:lvl6pPr marL="635051" indent="0">
              <a:buNone/>
              <a:defRPr sz="278"/>
            </a:lvl6pPr>
            <a:lvl7pPr marL="762061" indent="0">
              <a:buNone/>
              <a:defRPr sz="278"/>
            </a:lvl7pPr>
            <a:lvl8pPr marL="889071" indent="0">
              <a:buNone/>
              <a:defRPr sz="278"/>
            </a:lvl8pPr>
            <a:lvl9pPr marL="1016081" indent="0">
              <a:buNone/>
              <a:defRPr sz="278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902494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7941" y="101424"/>
            <a:ext cx="5368707" cy="3682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7941" y="507118"/>
            <a:ext cx="5368707" cy="120870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27941" y="1765653"/>
            <a:ext cx="1400532" cy="10142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61895" y="1765653"/>
            <a:ext cx="2100798" cy="10142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396115" y="1765653"/>
            <a:ext cx="1400532" cy="10142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430596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254020" rtl="0" eaLnBrk="1" latinLnBrk="0" hangingPunct="1">
        <a:lnSpc>
          <a:spcPct val="90000"/>
        </a:lnSpc>
        <a:spcBef>
          <a:spcPct val="0"/>
        </a:spcBef>
        <a:buNone/>
        <a:defRPr sz="122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3505" indent="-63505" algn="l" defTabSz="254020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sz="778" kern="1200">
          <a:solidFill>
            <a:schemeClr val="tx1"/>
          </a:solidFill>
          <a:latin typeface="+mn-lt"/>
          <a:ea typeface="+mn-ea"/>
          <a:cs typeface="+mn-cs"/>
        </a:defRPr>
      </a:lvl1pPr>
      <a:lvl2pPr marL="190515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667" kern="1200">
          <a:solidFill>
            <a:schemeClr val="tx1"/>
          </a:solidFill>
          <a:latin typeface="+mn-lt"/>
          <a:ea typeface="+mn-ea"/>
          <a:cs typeface="+mn-cs"/>
        </a:defRPr>
      </a:lvl2pPr>
      <a:lvl3pPr marL="317525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56" kern="1200">
          <a:solidFill>
            <a:schemeClr val="tx1"/>
          </a:solidFill>
          <a:latin typeface="+mn-lt"/>
          <a:ea typeface="+mn-ea"/>
          <a:cs typeface="+mn-cs"/>
        </a:defRPr>
      </a:lvl3pPr>
      <a:lvl4pPr marL="44453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4pPr>
      <a:lvl5pPr marL="57154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5pPr>
      <a:lvl6pPr marL="69855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6pPr>
      <a:lvl7pPr marL="82556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7pPr>
      <a:lvl8pPr marL="95257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8pPr>
      <a:lvl9pPr marL="1079586" indent="-63505" algn="l" defTabSz="254020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1pPr>
      <a:lvl2pPr marL="127010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2pPr>
      <a:lvl3pPr marL="254020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30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4pPr>
      <a:lvl5pPr marL="508041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5pPr>
      <a:lvl6pPr marL="635051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6pPr>
      <a:lvl7pPr marL="762061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7pPr>
      <a:lvl8pPr marL="889071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8pPr>
      <a:lvl9pPr marL="1016081" algn="l" defTabSz="254020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Grafik 4">
            <a:extLst>
              <a:ext uri="{FF2B5EF4-FFF2-40B4-BE49-F238E27FC236}">
                <a16:creationId xmlns:a16="http://schemas.microsoft.com/office/drawing/2014/main" id="{55540295-4F9E-933F-6D9C-B4B38F539B6C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-1" y="-1913"/>
            <a:ext cx="3926541" cy="1454966"/>
          </a:xfrm>
          <a:prstGeom prst="rect">
            <a:avLst/>
          </a:prstGeom>
        </p:spPr>
      </p:pic>
      <p:sp>
        <p:nvSpPr>
          <p:cNvPr id="6" name="Textfeld 5">
            <a:extLst>
              <a:ext uri="{FF2B5EF4-FFF2-40B4-BE49-F238E27FC236}">
                <a16:creationId xmlns:a16="http://schemas.microsoft.com/office/drawing/2014/main" id="{66C58564-9660-C074-33E0-930CFB8615B4}"/>
              </a:ext>
            </a:extLst>
          </p:cNvPr>
          <p:cNvSpPr txBox="1"/>
          <p:nvPr/>
        </p:nvSpPr>
        <p:spPr>
          <a:xfrm>
            <a:off x="-213889" y="1398495"/>
            <a:ext cx="6652365" cy="338554"/>
          </a:xfrm>
          <a:prstGeom prst="rect">
            <a:avLst/>
          </a:prstGeom>
          <a:noFill/>
        </p:spPr>
        <p:txBody>
          <a:bodyPr wrap="square" anchor="ctr" anchorCtr="0">
            <a:spAutoFit/>
          </a:bodyPr>
          <a:lstStyle/>
          <a:p>
            <a:pPr algn="ctr"/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Visit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us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 at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the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 QA-Expert Days in Hall </a:t>
            </a:r>
            <a:r>
              <a:rPr lang="de-DE" sz="1600" b="1" dirty="0">
                <a:latin typeface="Arial" panose="020B0604020202020204" pitchFamily="34" charset="0"/>
                <a:cs typeface="Arial" panose="020B0604020202020204" pitchFamily="34" charset="0"/>
              </a:rPr>
              <a:t>X 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at</a:t>
            </a:r>
            <a:r>
              <a:rPr lang="de-DE" sz="1600" b="1" dirty="0">
                <a:latin typeface="Arial" panose="020B0604020202020204" pitchFamily="34" charset="0"/>
                <a:cs typeface="Arial" panose="020B0604020202020204" pitchFamily="34" charset="0"/>
              </a:rPr>
              <a:t> Stand XXXX</a:t>
            </a:r>
            <a:endParaRPr lang="de-DE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427236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12</Words>
  <Application>Microsoft Macintosh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Steffen Wagner</dc:creator>
  <cp:lastModifiedBy>Kokot, Swen</cp:lastModifiedBy>
  <cp:revision>12</cp:revision>
  <dcterms:created xsi:type="dcterms:W3CDTF">2023-04-20T05:29:31Z</dcterms:created>
  <dcterms:modified xsi:type="dcterms:W3CDTF">2025-08-28T14:02:45Z</dcterms:modified>
</cp:coreProperties>
</file>

<file path=docProps/thumbnail.jpeg>
</file>