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9" r:id="rId2"/>
  </p:sldIdLst>
  <p:sldSz cx="6224588" cy="16525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21" userDrawn="1">
          <p15:clr>
            <a:srgbClr val="A4A3A4"/>
          </p15:clr>
        </p15:guide>
        <p15:guide id="2" pos="196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52F1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howGuides="1">
      <p:cViewPr>
        <p:scale>
          <a:sx n="219" d="100"/>
          <a:sy n="219" d="100"/>
        </p:scale>
        <p:origin x="1112" y="1648"/>
      </p:cViewPr>
      <p:guideLst>
        <p:guide orient="horz" pos="521"/>
        <p:guide pos="196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78074" y="270459"/>
            <a:ext cx="4668441" cy="575345"/>
          </a:xfrm>
        </p:spPr>
        <p:txBody>
          <a:bodyPr anchor="b"/>
          <a:lstStyle>
            <a:lvl1pPr algn="ctr">
              <a:defRPr sz="1446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78074" y="867991"/>
            <a:ext cx="4668441" cy="398993"/>
          </a:xfrm>
        </p:spPr>
        <p:txBody>
          <a:bodyPr/>
          <a:lstStyle>
            <a:lvl1pPr marL="0" indent="0" algn="ctr">
              <a:buNone/>
              <a:defRPr sz="578"/>
            </a:lvl1pPr>
            <a:lvl2pPr marL="110185" indent="0" algn="ctr">
              <a:buNone/>
              <a:defRPr sz="482"/>
            </a:lvl2pPr>
            <a:lvl3pPr marL="220370" indent="0" algn="ctr">
              <a:buNone/>
              <a:defRPr sz="434"/>
            </a:lvl3pPr>
            <a:lvl4pPr marL="330556" indent="0" algn="ctr">
              <a:buNone/>
              <a:defRPr sz="386"/>
            </a:lvl4pPr>
            <a:lvl5pPr marL="440741" indent="0" algn="ctr">
              <a:buNone/>
              <a:defRPr sz="386"/>
            </a:lvl5pPr>
            <a:lvl6pPr marL="550926" indent="0" algn="ctr">
              <a:buNone/>
              <a:defRPr sz="386"/>
            </a:lvl6pPr>
            <a:lvl7pPr marL="661111" indent="0" algn="ctr">
              <a:buNone/>
              <a:defRPr sz="386"/>
            </a:lvl7pPr>
            <a:lvl8pPr marL="771296" indent="0" algn="ctr">
              <a:buNone/>
              <a:defRPr sz="386"/>
            </a:lvl8pPr>
            <a:lvl9pPr marL="881482" indent="0" algn="ctr">
              <a:buNone/>
              <a:defRPr sz="386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326436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004822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454471" y="87985"/>
            <a:ext cx="1342177" cy="1400492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27940" y="87985"/>
            <a:ext cx="3948723" cy="1400492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648189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550405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4699" y="411999"/>
            <a:ext cx="5368707" cy="687431"/>
          </a:xfrm>
        </p:spPr>
        <p:txBody>
          <a:bodyPr anchor="b"/>
          <a:lstStyle>
            <a:lvl1pPr>
              <a:defRPr sz="1446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4699" y="1105933"/>
            <a:ext cx="5368707" cy="361504"/>
          </a:xfrm>
        </p:spPr>
        <p:txBody>
          <a:bodyPr/>
          <a:lstStyle>
            <a:lvl1pPr marL="0" indent="0">
              <a:buNone/>
              <a:defRPr sz="578">
                <a:solidFill>
                  <a:schemeClr val="tx1">
                    <a:tint val="75000"/>
                  </a:schemeClr>
                </a:solidFill>
              </a:defRPr>
            </a:lvl1pPr>
            <a:lvl2pPr marL="110185" indent="0">
              <a:buNone/>
              <a:defRPr sz="482">
                <a:solidFill>
                  <a:schemeClr val="tx1">
                    <a:tint val="75000"/>
                  </a:schemeClr>
                </a:solidFill>
              </a:defRPr>
            </a:lvl2pPr>
            <a:lvl3pPr marL="220370" indent="0">
              <a:buNone/>
              <a:defRPr sz="434">
                <a:solidFill>
                  <a:schemeClr val="tx1">
                    <a:tint val="75000"/>
                  </a:schemeClr>
                </a:solidFill>
              </a:defRPr>
            </a:lvl3pPr>
            <a:lvl4pPr marL="330556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4pPr>
            <a:lvl5pPr marL="440741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5pPr>
            <a:lvl6pPr marL="550926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6pPr>
            <a:lvl7pPr marL="661111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7pPr>
            <a:lvl8pPr marL="771296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8pPr>
            <a:lvl9pPr marL="881482" indent="0">
              <a:buNone/>
              <a:defRPr sz="38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50553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7940" y="439925"/>
            <a:ext cx="2645450" cy="104855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151198" y="439925"/>
            <a:ext cx="2645450" cy="1048552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304703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751" y="87985"/>
            <a:ext cx="5368707" cy="319424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8752" y="405114"/>
            <a:ext cx="2633292" cy="198540"/>
          </a:xfrm>
        </p:spPr>
        <p:txBody>
          <a:bodyPr anchor="b"/>
          <a:lstStyle>
            <a:lvl1pPr marL="0" indent="0">
              <a:buNone/>
              <a:defRPr sz="578" b="1"/>
            </a:lvl1pPr>
            <a:lvl2pPr marL="110185" indent="0">
              <a:buNone/>
              <a:defRPr sz="482" b="1"/>
            </a:lvl2pPr>
            <a:lvl3pPr marL="220370" indent="0">
              <a:buNone/>
              <a:defRPr sz="434" b="1"/>
            </a:lvl3pPr>
            <a:lvl4pPr marL="330556" indent="0">
              <a:buNone/>
              <a:defRPr sz="386" b="1"/>
            </a:lvl4pPr>
            <a:lvl5pPr marL="440741" indent="0">
              <a:buNone/>
              <a:defRPr sz="386" b="1"/>
            </a:lvl5pPr>
            <a:lvl6pPr marL="550926" indent="0">
              <a:buNone/>
              <a:defRPr sz="386" b="1"/>
            </a:lvl6pPr>
            <a:lvl7pPr marL="661111" indent="0">
              <a:buNone/>
              <a:defRPr sz="386" b="1"/>
            </a:lvl7pPr>
            <a:lvl8pPr marL="771296" indent="0">
              <a:buNone/>
              <a:defRPr sz="386" b="1"/>
            </a:lvl8pPr>
            <a:lvl9pPr marL="881482" indent="0">
              <a:buNone/>
              <a:defRPr sz="386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752" y="603653"/>
            <a:ext cx="2633292" cy="887884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151197" y="405114"/>
            <a:ext cx="2646261" cy="198540"/>
          </a:xfrm>
        </p:spPr>
        <p:txBody>
          <a:bodyPr anchor="b"/>
          <a:lstStyle>
            <a:lvl1pPr marL="0" indent="0">
              <a:buNone/>
              <a:defRPr sz="578" b="1"/>
            </a:lvl1pPr>
            <a:lvl2pPr marL="110185" indent="0">
              <a:buNone/>
              <a:defRPr sz="482" b="1"/>
            </a:lvl2pPr>
            <a:lvl3pPr marL="220370" indent="0">
              <a:buNone/>
              <a:defRPr sz="434" b="1"/>
            </a:lvl3pPr>
            <a:lvl4pPr marL="330556" indent="0">
              <a:buNone/>
              <a:defRPr sz="386" b="1"/>
            </a:lvl4pPr>
            <a:lvl5pPr marL="440741" indent="0">
              <a:buNone/>
              <a:defRPr sz="386" b="1"/>
            </a:lvl5pPr>
            <a:lvl6pPr marL="550926" indent="0">
              <a:buNone/>
              <a:defRPr sz="386" b="1"/>
            </a:lvl6pPr>
            <a:lvl7pPr marL="661111" indent="0">
              <a:buNone/>
              <a:defRPr sz="386" b="1"/>
            </a:lvl7pPr>
            <a:lvl8pPr marL="771296" indent="0">
              <a:buNone/>
              <a:defRPr sz="386" b="1"/>
            </a:lvl8pPr>
            <a:lvl9pPr marL="881482" indent="0">
              <a:buNone/>
              <a:defRPr sz="386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151197" y="603653"/>
            <a:ext cx="2646261" cy="887884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20596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97685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779659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752" y="110172"/>
            <a:ext cx="2007591" cy="385604"/>
          </a:xfrm>
        </p:spPr>
        <p:txBody>
          <a:bodyPr anchor="b"/>
          <a:lstStyle>
            <a:lvl1pPr>
              <a:defRPr sz="77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46260" y="237942"/>
            <a:ext cx="3151198" cy="1174409"/>
          </a:xfrm>
        </p:spPr>
        <p:txBody>
          <a:bodyPr/>
          <a:lstStyle>
            <a:lvl1pPr>
              <a:defRPr sz="771"/>
            </a:lvl1pPr>
            <a:lvl2pPr>
              <a:defRPr sz="675"/>
            </a:lvl2pPr>
            <a:lvl3pPr>
              <a:defRPr sz="578"/>
            </a:lvl3pPr>
            <a:lvl4pPr>
              <a:defRPr sz="482"/>
            </a:lvl4pPr>
            <a:lvl5pPr>
              <a:defRPr sz="482"/>
            </a:lvl5pPr>
            <a:lvl6pPr>
              <a:defRPr sz="482"/>
            </a:lvl6pPr>
            <a:lvl7pPr>
              <a:defRPr sz="482"/>
            </a:lvl7pPr>
            <a:lvl8pPr>
              <a:defRPr sz="482"/>
            </a:lvl8pPr>
            <a:lvl9pPr>
              <a:defRPr sz="482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28752" y="495776"/>
            <a:ext cx="2007591" cy="918487"/>
          </a:xfrm>
        </p:spPr>
        <p:txBody>
          <a:bodyPr/>
          <a:lstStyle>
            <a:lvl1pPr marL="0" indent="0">
              <a:buNone/>
              <a:defRPr sz="386"/>
            </a:lvl1pPr>
            <a:lvl2pPr marL="110185" indent="0">
              <a:buNone/>
              <a:defRPr sz="337"/>
            </a:lvl2pPr>
            <a:lvl3pPr marL="220370" indent="0">
              <a:buNone/>
              <a:defRPr sz="289"/>
            </a:lvl3pPr>
            <a:lvl4pPr marL="330556" indent="0">
              <a:buNone/>
              <a:defRPr sz="241"/>
            </a:lvl4pPr>
            <a:lvl5pPr marL="440741" indent="0">
              <a:buNone/>
              <a:defRPr sz="241"/>
            </a:lvl5pPr>
            <a:lvl6pPr marL="550926" indent="0">
              <a:buNone/>
              <a:defRPr sz="241"/>
            </a:lvl6pPr>
            <a:lvl7pPr marL="661111" indent="0">
              <a:buNone/>
              <a:defRPr sz="241"/>
            </a:lvl7pPr>
            <a:lvl8pPr marL="771296" indent="0">
              <a:buNone/>
              <a:defRPr sz="241"/>
            </a:lvl8pPr>
            <a:lvl9pPr marL="881482" indent="0">
              <a:buNone/>
              <a:defRPr sz="24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3516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752" y="110172"/>
            <a:ext cx="2007591" cy="385604"/>
          </a:xfrm>
        </p:spPr>
        <p:txBody>
          <a:bodyPr anchor="b"/>
          <a:lstStyle>
            <a:lvl1pPr>
              <a:defRPr sz="771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646260" y="237942"/>
            <a:ext cx="3151198" cy="1174409"/>
          </a:xfrm>
        </p:spPr>
        <p:txBody>
          <a:bodyPr anchor="t"/>
          <a:lstStyle>
            <a:lvl1pPr marL="0" indent="0">
              <a:buNone/>
              <a:defRPr sz="771"/>
            </a:lvl1pPr>
            <a:lvl2pPr marL="110185" indent="0">
              <a:buNone/>
              <a:defRPr sz="675"/>
            </a:lvl2pPr>
            <a:lvl3pPr marL="220370" indent="0">
              <a:buNone/>
              <a:defRPr sz="578"/>
            </a:lvl3pPr>
            <a:lvl4pPr marL="330556" indent="0">
              <a:buNone/>
              <a:defRPr sz="482"/>
            </a:lvl4pPr>
            <a:lvl5pPr marL="440741" indent="0">
              <a:buNone/>
              <a:defRPr sz="482"/>
            </a:lvl5pPr>
            <a:lvl6pPr marL="550926" indent="0">
              <a:buNone/>
              <a:defRPr sz="482"/>
            </a:lvl6pPr>
            <a:lvl7pPr marL="661111" indent="0">
              <a:buNone/>
              <a:defRPr sz="482"/>
            </a:lvl7pPr>
            <a:lvl8pPr marL="771296" indent="0">
              <a:buNone/>
              <a:defRPr sz="482"/>
            </a:lvl8pPr>
            <a:lvl9pPr marL="881482" indent="0">
              <a:buNone/>
              <a:defRPr sz="482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28752" y="495776"/>
            <a:ext cx="2007591" cy="918487"/>
          </a:xfrm>
        </p:spPr>
        <p:txBody>
          <a:bodyPr/>
          <a:lstStyle>
            <a:lvl1pPr marL="0" indent="0">
              <a:buNone/>
              <a:defRPr sz="386"/>
            </a:lvl1pPr>
            <a:lvl2pPr marL="110185" indent="0">
              <a:buNone/>
              <a:defRPr sz="337"/>
            </a:lvl2pPr>
            <a:lvl3pPr marL="220370" indent="0">
              <a:buNone/>
              <a:defRPr sz="289"/>
            </a:lvl3pPr>
            <a:lvl4pPr marL="330556" indent="0">
              <a:buNone/>
              <a:defRPr sz="241"/>
            </a:lvl4pPr>
            <a:lvl5pPr marL="440741" indent="0">
              <a:buNone/>
              <a:defRPr sz="241"/>
            </a:lvl5pPr>
            <a:lvl6pPr marL="550926" indent="0">
              <a:buNone/>
              <a:defRPr sz="241"/>
            </a:lvl6pPr>
            <a:lvl7pPr marL="661111" indent="0">
              <a:buNone/>
              <a:defRPr sz="241"/>
            </a:lvl7pPr>
            <a:lvl8pPr marL="771296" indent="0">
              <a:buNone/>
              <a:defRPr sz="241"/>
            </a:lvl8pPr>
            <a:lvl9pPr marL="881482" indent="0">
              <a:buNone/>
              <a:defRPr sz="24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52385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7941" y="87985"/>
            <a:ext cx="5368707" cy="31942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7941" y="439925"/>
            <a:ext cx="5368707" cy="104855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27941" y="1531704"/>
            <a:ext cx="1400532" cy="8798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8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622174-A533-AE4B-9C78-F087EC54BF8F}" type="datetimeFigureOut">
              <a:rPr lang="de-DE" smtClean="0"/>
              <a:t>06.05.24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61895" y="1531704"/>
            <a:ext cx="2100798" cy="8798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8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396115" y="1531704"/>
            <a:ext cx="1400532" cy="8798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8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527792-A712-2F41-B3F7-3CCF07E56D4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7984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220370" rtl="0" eaLnBrk="1" latinLnBrk="0" hangingPunct="1">
        <a:lnSpc>
          <a:spcPct val="90000"/>
        </a:lnSpc>
        <a:spcBef>
          <a:spcPct val="0"/>
        </a:spcBef>
        <a:buNone/>
        <a:defRPr sz="10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5093" indent="-55093" algn="l" defTabSz="220370" rtl="0" eaLnBrk="1" latinLnBrk="0" hangingPunct="1">
        <a:lnSpc>
          <a:spcPct val="90000"/>
        </a:lnSpc>
        <a:spcBef>
          <a:spcPts val="241"/>
        </a:spcBef>
        <a:buFont typeface="Arial" panose="020B0604020202020204" pitchFamily="34" charset="0"/>
        <a:buChar char="•"/>
        <a:defRPr sz="675" kern="1200">
          <a:solidFill>
            <a:schemeClr val="tx1"/>
          </a:solidFill>
          <a:latin typeface="+mn-lt"/>
          <a:ea typeface="+mn-ea"/>
          <a:cs typeface="+mn-cs"/>
        </a:defRPr>
      </a:lvl1pPr>
      <a:lvl2pPr marL="165278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578" kern="1200">
          <a:solidFill>
            <a:schemeClr val="tx1"/>
          </a:solidFill>
          <a:latin typeface="+mn-lt"/>
          <a:ea typeface="+mn-ea"/>
          <a:cs typeface="+mn-cs"/>
        </a:defRPr>
      </a:lvl2pPr>
      <a:lvl3pPr marL="275463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82" kern="1200">
          <a:solidFill>
            <a:schemeClr val="tx1"/>
          </a:solidFill>
          <a:latin typeface="+mn-lt"/>
          <a:ea typeface="+mn-ea"/>
          <a:cs typeface="+mn-cs"/>
        </a:defRPr>
      </a:lvl3pPr>
      <a:lvl4pPr marL="385648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4pPr>
      <a:lvl5pPr marL="495833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5pPr>
      <a:lvl6pPr marL="606019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6pPr>
      <a:lvl7pPr marL="716204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7pPr>
      <a:lvl8pPr marL="826389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8pPr>
      <a:lvl9pPr marL="936574" indent="-55093" algn="l" defTabSz="220370" rtl="0" eaLnBrk="1" latinLnBrk="0" hangingPunct="1">
        <a:lnSpc>
          <a:spcPct val="90000"/>
        </a:lnSpc>
        <a:spcBef>
          <a:spcPts val="121"/>
        </a:spcBef>
        <a:buFont typeface="Arial" panose="020B0604020202020204" pitchFamily="34" charset="0"/>
        <a:buChar char="•"/>
        <a:defRPr sz="43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1pPr>
      <a:lvl2pPr marL="110185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2pPr>
      <a:lvl3pPr marL="220370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3pPr>
      <a:lvl4pPr marL="330556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4pPr>
      <a:lvl5pPr marL="440741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5pPr>
      <a:lvl6pPr marL="550926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6pPr>
      <a:lvl7pPr marL="661111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7pPr>
      <a:lvl8pPr marL="771296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8pPr>
      <a:lvl9pPr marL="881482" algn="l" defTabSz="220370" rtl="0" eaLnBrk="1" latinLnBrk="0" hangingPunct="1">
        <a:defRPr sz="43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feld 5">
            <a:extLst>
              <a:ext uri="{FF2B5EF4-FFF2-40B4-BE49-F238E27FC236}">
                <a16:creationId xmlns:a16="http://schemas.microsoft.com/office/drawing/2014/main" id="{66C58564-9660-C074-33E0-930CFB8615B4}"/>
              </a:ext>
            </a:extLst>
          </p:cNvPr>
          <p:cNvSpPr txBox="1"/>
          <p:nvPr/>
        </p:nvSpPr>
        <p:spPr>
          <a:xfrm>
            <a:off x="-213888" y="1167222"/>
            <a:ext cx="6652365" cy="338554"/>
          </a:xfrm>
          <a:prstGeom prst="rect">
            <a:avLst/>
          </a:prstGeom>
          <a:noFill/>
        </p:spPr>
        <p:txBody>
          <a:bodyPr wrap="square" anchor="ctr" anchorCtr="0">
            <a:spAutoFit/>
          </a:bodyPr>
          <a:lstStyle/>
          <a:p>
            <a:pPr algn="ctr"/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Besuchen Sie uns auf der Control in </a:t>
            </a:r>
            <a:r>
              <a:rPr lang="de-DE" sz="1600" b="1" dirty="0">
                <a:latin typeface="Arial" panose="020B0604020202020204" pitchFamily="34" charset="0"/>
                <a:cs typeface="Arial" panose="020B0604020202020204" pitchFamily="34" charset="0"/>
              </a:rPr>
              <a:t>Halle X 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an</a:t>
            </a:r>
            <a:r>
              <a:rPr lang="de-DE" sz="1600" b="1" dirty="0">
                <a:latin typeface="Arial" panose="020B0604020202020204" pitchFamily="34" charset="0"/>
                <a:cs typeface="Arial" panose="020B0604020202020204" pitchFamily="34" charset="0"/>
              </a:rPr>
              <a:t> Stand XXXX</a:t>
            </a:r>
            <a:endParaRPr lang="de-DE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FF4921C2-634C-6A8D-EDC2-A4D42D0C32A5}"/>
              </a:ext>
            </a:extLst>
          </p:cNvPr>
          <p:cNvSpPr txBox="1"/>
          <p:nvPr/>
        </p:nvSpPr>
        <p:spPr>
          <a:xfrm>
            <a:off x="1273457" y="744417"/>
            <a:ext cx="455262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600" dirty="0">
                <a:solidFill>
                  <a:schemeClr val="bg1"/>
                </a:solidFill>
                <a:latin typeface="HelveticaNeueLT Std Med Ext" panose="020B0707030502030204" pitchFamily="34" charset="77"/>
              </a:rPr>
              <a:t>06.– 09. Mai 2025 in Stuttgart</a:t>
            </a:r>
          </a:p>
        </p:txBody>
      </p:sp>
      <p:pic>
        <p:nvPicPr>
          <p:cNvPr id="10" name="Grafik 9" descr="Ein Bild, das Text, Screenshot, Schrift, Grafiken enthält.&#10;&#10;Automatisch generierte Beschreibung">
            <a:extLst>
              <a:ext uri="{FF2B5EF4-FFF2-40B4-BE49-F238E27FC236}">
                <a16:creationId xmlns:a16="http://schemas.microsoft.com/office/drawing/2014/main" id="{6F793719-AAA9-ED35-B229-63F537D553DD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2852"/>
          <a:stretch/>
        </p:blipFill>
        <p:spPr>
          <a:xfrm>
            <a:off x="0" y="46594"/>
            <a:ext cx="6224588" cy="119013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932891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20</Words>
  <Application>Microsoft Macintosh PowerPoint</Application>
  <PresentationFormat>Benutzerdefiniert</PresentationFormat>
  <Paragraphs>2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HelveticaNeueLT Std Med Ext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Steffen Wagner</dc:creator>
  <cp:lastModifiedBy>Angela Vulcano</cp:lastModifiedBy>
  <cp:revision>12</cp:revision>
  <dcterms:created xsi:type="dcterms:W3CDTF">2023-04-20T05:29:31Z</dcterms:created>
  <dcterms:modified xsi:type="dcterms:W3CDTF">2024-05-06T10:03:33Z</dcterms:modified>
</cp:coreProperties>
</file>

<file path=docProps/thumbnail.jpeg>
</file>