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94"/>
  </p:normalViewPr>
  <p:slideViewPr>
    <p:cSldViewPr snapToGrid="0" showGuides="1">
      <p:cViewPr varScale="1">
        <p:scale>
          <a:sx n="121" d="100"/>
          <a:sy n="121" d="100"/>
        </p:scale>
        <p:origin x="2544" y="176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502086" y="3259722"/>
            <a:ext cx="583712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Control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ECDD795-2F25-E63B-D5D5-F71D8487CB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10" b="2510"/>
          <a:stretch/>
        </p:blipFill>
        <p:spPr>
          <a:xfrm>
            <a:off x="510435" y="3844477"/>
            <a:ext cx="5837129" cy="258724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445D2F2-E137-9A77-E3D1-C4B1DDD4B7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0435" y="414134"/>
            <a:ext cx="2075110" cy="2581055"/>
          </a:xfrm>
          <a:prstGeom prst="rect">
            <a:avLst/>
          </a:prstGeom>
        </p:spPr>
      </p:pic>
      <p:pic>
        <p:nvPicPr>
          <p:cNvPr id="8" name="Grafik 7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3D549951-1279-9739-9873-1D6959129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166" y="789252"/>
            <a:ext cx="3757505" cy="233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8</cp:revision>
  <dcterms:created xsi:type="dcterms:W3CDTF">2023-04-20T05:11:32Z</dcterms:created>
  <dcterms:modified xsi:type="dcterms:W3CDTF">2024-05-06T10:00:30Z</dcterms:modified>
</cp:coreProperties>
</file>