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41" d="100"/>
          <a:sy n="241" d="100"/>
        </p:scale>
        <p:origin x="184" y="696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951814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CE355A7-73D7-F412-3EE6-52097307A9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482" y="403073"/>
            <a:ext cx="2011051" cy="2011051"/>
          </a:xfrm>
          <a:prstGeom prst="rect">
            <a:avLst/>
          </a:prstGeom>
        </p:spPr>
      </p:pic>
      <p:pic>
        <p:nvPicPr>
          <p:cNvPr id="2" name="Grafik 1" descr="Ein Bild, das Text, Schrift, Logo, Screenshot enthält.&#10;&#10;Automatisch generierte Beschreibung">
            <a:extLst>
              <a:ext uri="{FF2B5EF4-FFF2-40B4-BE49-F238E27FC236}">
                <a16:creationId xmlns:a16="http://schemas.microsoft.com/office/drawing/2014/main" id="{A67B33F6-2BCD-45B8-1F53-65DF23FFF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234" y="529907"/>
            <a:ext cx="3733853" cy="143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2023-04-20T06:00:04Z</dcterms:created>
  <dcterms:modified xsi:type="dcterms:W3CDTF">2024-05-07T07:59:54Z</dcterms:modified>
</cp:coreProperties>
</file>