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9" d="100"/>
          <a:sy n="109" d="100"/>
        </p:scale>
        <p:origin x="1224" y="184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B1B1E0CE-E3CA-5946-866E-0122BC9CB3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0"/>
          <a:stretch/>
        </p:blipFill>
        <p:spPr>
          <a:xfrm>
            <a:off x="469556" y="506626"/>
            <a:ext cx="11257006" cy="220333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57184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Control in 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BC74BA-DFCB-A08D-3B72-E8E221D70D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780" b="15780"/>
          <a:stretch/>
        </p:blipFill>
        <p:spPr>
          <a:xfrm>
            <a:off x="638995" y="3521675"/>
            <a:ext cx="10910169" cy="34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8</cp:revision>
  <dcterms:created xsi:type="dcterms:W3CDTF">2023-04-20T05:11:32Z</dcterms:created>
  <dcterms:modified xsi:type="dcterms:W3CDTF">2024-05-06T10:01:54Z</dcterms:modified>
</cp:coreProperties>
</file>