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43" d="100"/>
          <a:sy n="143" d="100"/>
        </p:scale>
        <p:origin x="2320" y="200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83306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7F44A4E-DF86-4EBB-9E2E-73C8EAE331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403073"/>
            <a:ext cx="2011051" cy="201105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FEA72D5-ABF5-FFA0-A01A-6625C3BC254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10" b="2510"/>
          <a:stretch/>
        </p:blipFill>
        <p:spPr>
          <a:xfrm>
            <a:off x="409482" y="2838620"/>
            <a:ext cx="6006292" cy="2662220"/>
          </a:xfrm>
          <a:prstGeom prst="rect">
            <a:avLst/>
          </a:prstGeom>
        </p:spPr>
      </p:pic>
      <p:pic>
        <p:nvPicPr>
          <p:cNvPr id="4" name="Grafik 3" descr="Ein Bild, das Text, Schrift, Logo, Visitenkarte enthält.&#10;&#10;Automatisch generierte Beschreibung">
            <a:extLst>
              <a:ext uri="{FF2B5EF4-FFF2-40B4-BE49-F238E27FC236}">
                <a16:creationId xmlns:a16="http://schemas.microsoft.com/office/drawing/2014/main" id="{7167F0DB-E69C-114B-18DE-D3C6F82DD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5581" y="503128"/>
            <a:ext cx="3606398" cy="130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9</cp:revision>
  <dcterms:created xsi:type="dcterms:W3CDTF">2023-04-20T06:00:04Z</dcterms:created>
  <dcterms:modified xsi:type="dcterms:W3CDTF">2024-05-07T08:00:39Z</dcterms:modified>
</cp:coreProperties>
</file>