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21" d="100"/>
          <a:sy n="121" d="100"/>
        </p:scale>
        <p:origin x="2776" y="176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502086" y="3244333"/>
            <a:ext cx="583712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at Control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5A4E6DF2-FB20-0A47-10A7-584858C76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158" y="810911"/>
            <a:ext cx="3834304" cy="235247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88B59D09-68AD-CB77-1A9B-32A3AE2149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0435" y="414134"/>
            <a:ext cx="2075110" cy="258105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BB76D3C-8AB2-9BF7-B72E-8DA1180964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10" b="2510"/>
          <a:stretch/>
        </p:blipFill>
        <p:spPr>
          <a:xfrm>
            <a:off x="510435" y="3844477"/>
            <a:ext cx="5837129" cy="25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2023-04-20T05:11:32Z</dcterms:created>
  <dcterms:modified xsi:type="dcterms:W3CDTF">2024-05-07T07:58:21Z</dcterms:modified>
</cp:coreProperties>
</file>