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44"/>
    <p:restoredTop sz="96327"/>
  </p:normalViewPr>
  <p:slideViewPr>
    <p:cSldViewPr snapToGrid="0" showGuides="1">
      <p:cViewPr varScale="1">
        <p:scale>
          <a:sx n="246" d="100"/>
          <a:sy n="246" d="100"/>
        </p:scale>
        <p:origin x="168" y="648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407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7695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787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54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694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73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983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6910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4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26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784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558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744546" y="1878825"/>
            <a:ext cx="3909174" cy="307777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6B8FBED-6778-15FA-C7C7-935AD1EBB5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9482" y="403073"/>
            <a:ext cx="2011051" cy="2011051"/>
          </a:xfrm>
          <a:prstGeom prst="rect">
            <a:avLst/>
          </a:prstGeom>
        </p:spPr>
      </p:pic>
      <p:pic>
        <p:nvPicPr>
          <p:cNvPr id="5" name="Grafik 4" descr="Ein Bild, das Text, Schrift, Logo, Visitenkarte enthält.&#10;&#10;Automatisch generierte Beschreibung">
            <a:extLst>
              <a:ext uri="{FF2B5EF4-FFF2-40B4-BE49-F238E27FC236}">
                <a16:creationId xmlns:a16="http://schemas.microsoft.com/office/drawing/2014/main" id="{77DAC46B-C9D6-3B8E-D32A-74DA67981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9047" y="552183"/>
            <a:ext cx="3579223" cy="129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243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15</cp:revision>
  <dcterms:created xsi:type="dcterms:W3CDTF">2023-04-20T06:00:04Z</dcterms:created>
  <dcterms:modified xsi:type="dcterms:W3CDTF">2024-05-06T09:46:47Z</dcterms:modified>
</cp:coreProperties>
</file>