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>
        <p:scale>
          <a:sx n="274" d="100"/>
          <a:sy n="274" d="100"/>
        </p:scale>
        <p:origin x="-1200" y="128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F5989B63-AE7A-66B2-4E3E-7753CC48BF0F}"/>
              </a:ext>
            </a:extLst>
          </p:cNvPr>
          <p:cNvSpPr txBox="1"/>
          <p:nvPr/>
        </p:nvSpPr>
        <p:spPr>
          <a:xfrm>
            <a:off x="2744546" y="2036387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DEB647F-54BB-3906-CF4A-1F8C569BD8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95D804F-E728-0592-88F7-F95CCCF7D7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10" b="2510"/>
          <a:stretch/>
        </p:blipFill>
        <p:spPr>
          <a:xfrm>
            <a:off x="409482" y="2838620"/>
            <a:ext cx="6006292" cy="2662220"/>
          </a:xfrm>
          <a:prstGeom prst="rect">
            <a:avLst/>
          </a:prstGeom>
        </p:spPr>
      </p:pic>
      <p:pic>
        <p:nvPicPr>
          <p:cNvPr id="3" name="Grafik 2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A1AD0EF1-7408-7DB7-5C1E-0A2E0DE48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0948" y="436804"/>
            <a:ext cx="4018486" cy="154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2023-04-20T06:00:04Z</dcterms:created>
  <dcterms:modified xsi:type="dcterms:W3CDTF">2024-05-07T07:54:36Z</dcterms:modified>
</cp:coreProperties>
</file>