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224588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6" d="100"/>
          <a:sy n="266" d="100"/>
        </p:scale>
        <p:origin x="184" y="1192"/>
      </p:cViewPr>
      <p:guideLst>
        <p:guide orient="horz" pos="60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311768"/>
            <a:ext cx="4668441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1000566"/>
            <a:ext cx="4668441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1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34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101424"/>
            <a:ext cx="1342177" cy="161439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101424"/>
            <a:ext cx="3948723" cy="161439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0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85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74927"/>
            <a:ext cx="5368707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274851"/>
            <a:ext cx="5368707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03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74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101424"/>
            <a:ext cx="5368707" cy="36821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66990"/>
            <a:ext cx="2633292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95854"/>
            <a:ext cx="2633292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66990"/>
            <a:ext cx="2646261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95854"/>
            <a:ext cx="2646261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90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0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3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74285"/>
            <a:ext cx="3151198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27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74285"/>
            <a:ext cx="3151198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24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101424"/>
            <a:ext cx="5368707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507118"/>
            <a:ext cx="5368707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765653"/>
            <a:ext cx="2100798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05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8" y="1296718"/>
            <a:ext cx="6652365" cy="446276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23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3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300">
                <a:latin typeface="Arial" panose="020B0604020202020204" pitchFamily="34" charset="0"/>
                <a:cs typeface="Arial" panose="020B0604020202020204" pitchFamily="34" charset="0"/>
              </a:rPr>
              <a:t>at Control </a:t>
            </a:r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in Hall </a:t>
            </a:r>
            <a:r>
              <a:rPr lang="de-DE" sz="23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3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 descr="Ein Bild, das Text, Screenshot, Schrift, Grafiken enthält.&#10;&#10;Automatisch generierte Beschreibung">
            <a:extLst>
              <a:ext uri="{FF2B5EF4-FFF2-40B4-BE49-F238E27FC236}">
                <a16:creationId xmlns:a16="http://schemas.microsoft.com/office/drawing/2014/main" id="{90AE56EB-BFC8-988B-DC1F-7EE24C3415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25"/>
            <a:ext cx="6224588" cy="12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2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9</cp:revision>
  <dcterms:created xsi:type="dcterms:W3CDTF">2023-04-20T05:29:31Z</dcterms:created>
  <dcterms:modified xsi:type="dcterms:W3CDTF">2024-05-06T09:55:48Z</dcterms:modified>
</cp:coreProperties>
</file>