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12193588" cy="7621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1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109" d="100"/>
          <a:sy n="109" d="100"/>
        </p:scale>
        <p:origin x="1224" y="184"/>
      </p:cViewPr>
      <p:guideLst>
        <p:guide orient="horz" pos="2401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199" y="1247330"/>
            <a:ext cx="9145191" cy="2653442"/>
          </a:xfrm>
        </p:spPr>
        <p:txBody>
          <a:bodyPr anchor="b"/>
          <a:lstStyle>
            <a:lvl1pPr algn="ctr">
              <a:defRPr sz="600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199" y="4003098"/>
            <a:ext cx="9145191" cy="1840119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46" indent="0" algn="ctr">
              <a:buNone/>
              <a:defRPr sz="2000"/>
            </a:lvl2pPr>
            <a:lvl3pPr marL="914491" indent="0" algn="ctr">
              <a:buNone/>
              <a:defRPr sz="1800"/>
            </a:lvl3pPr>
            <a:lvl4pPr marL="1371737" indent="0" algn="ctr">
              <a:buNone/>
              <a:defRPr sz="1600"/>
            </a:lvl4pPr>
            <a:lvl5pPr marL="1828983" indent="0" algn="ctr">
              <a:buNone/>
              <a:defRPr sz="1600"/>
            </a:lvl5pPr>
            <a:lvl6pPr marL="2286229" indent="0" algn="ctr">
              <a:buNone/>
              <a:defRPr sz="1600"/>
            </a:lvl6pPr>
            <a:lvl7pPr marL="2743474" indent="0" algn="ctr">
              <a:buNone/>
              <a:defRPr sz="1600"/>
            </a:lvl7pPr>
            <a:lvl8pPr marL="3200720" indent="0" algn="ctr">
              <a:buNone/>
              <a:defRPr sz="1600"/>
            </a:lvl8pPr>
            <a:lvl9pPr marL="3657966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6005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6694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6037" y="405779"/>
            <a:ext cx="2629242" cy="645894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309" y="405779"/>
            <a:ext cx="7735307" cy="645894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5156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1760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958" y="1900106"/>
            <a:ext cx="10516970" cy="3170368"/>
          </a:xfrm>
        </p:spPr>
        <p:txBody>
          <a:bodyPr anchor="b"/>
          <a:lstStyle>
            <a:lvl1pPr>
              <a:defRPr sz="600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958" y="5100467"/>
            <a:ext cx="10516970" cy="166722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4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9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7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9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2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4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7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9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7066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309" y="2028895"/>
            <a:ext cx="5182275" cy="483582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004" y="2028895"/>
            <a:ext cx="5182275" cy="483582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653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7" y="405779"/>
            <a:ext cx="10516970" cy="1473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898" y="1868348"/>
            <a:ext cx="5158459" cy="9156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46" indent="0">
              <a:buNone/>
              <a:defRPr sz="2000" b="1"/>
            </a:lvl2pPr>
            <a:lvl3pPr marL="914491" indent="0">
              <a:buNone/>
              <a:defRPr sz="1800" b="1"/>
            </a:lvl3pPr>
            <a:lvl4pPr marL="1371737" indent="0">
              <a:buNone/>
              <a:defRPr sz="1600" b="1"/>
            </a:lvl4pPr>
            <a:lvl5pPr marL="1828983" indent="0">
              <a:buNone/>
              <a:defRPr sz="1600" b="1"/>
            </a:lvl5pPr>
            <a:lvl6pPr marL="2286229" indent="0">
              <a:buNone/>
              <a:defRPr sz="1600" b="1"/>
            </a:lvl6pPr>
            <a:lvl7pPr marL="2743474" indent="0">
              <a:buNone/>
              <a:defRPr sz="1600" b="1"/>
            </a:lvl7pPr>
            <a:lvl8pPr marL="3200720" indent="0">
              <a:buNone/>
              <a:defRPr sz="1600" b="1"/>
            </a:lvl8pPr>
            <a:lvl9pPr marL="3657966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898" y="2783997"/>
            <a:ext cx="5158459" cy="409484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3004" y="1868348"/>
            <a:ext cx="5183863" cy="9156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46" indent="0">
              <a:buNone/>
              <a:defRPr sz="2000" b="1"/>
            </a:lvl2pPr>
            <a:lvl3pPr marL="914491" indent="0">
              <a:buNone/>
              <a:defRPr sz="1800" b="1"/>
            </a:lvl3pPr>
            <a:lvl4pPr marL="1371737" indent="0">
              <a:buNone/>
              <a:defRPr sz="1600" b="1"/>
            </a:lvl4pPr>
            <a:lvl5pPr marL="1828983" indent="0">
              <a:buNone/>
              <a:defRPr sz="1600" b="1"/>
            </a:lvl5pPr>
            <a:lvl6pPr marL="2286229" indent="0">
              <a:buNone/>
              <a:defRPr sz="1600" b="1"/>
            </a:lvl6pPr>
            <a:lvl7pPr marL="2743474" indent="0">
              <a:buNone/>
              <a:defRPr sz="1600" b="1"/>
            </a:lvl7pPr>
            <a:lvl8pPr marL="3200720" indent="0">
              <a:buNone/>
              <a:defRPr sz="1600" b="1"/>
            </a:lvl8pPr>
            <a:lvl9pPr marL="3657966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3004" y="2783997"/>
            <a:ext cx="5183863" cy="409484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3068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0574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4829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508106"/>
            <a:ext cx="3932749" cy="17783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863" y="1097368"/>
            <a:ext cx="6173004" cy="54162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286477"/>
            <a:ext cx="3932749" cy="4235980"/>
          </a:xfrm>
        </p:spPr>
        <p:txBody>
          <a:bodyPr/>
          <a:lstStyle>
            <a:lvl1pPr marL="0" indent="0">
              <a:buNone/>
              <a:defRPr sz="1600"/>
            </a:lvl1pPr>
            <a:lvl2pPr marL="457246" indent="0">
              <a:buNone/>
              <a:defRPr sz="1400"/>
            </a:lvl2pPr>
            <a:lvl3pPr marL="914491" indent="0">
              <a:buNone/>
              <a:defRPr sz="1200"/>
            </a:lvl3pPr>
            <a:lvl4pPr marL="1371737" indent="0">
              <a:buNone/>
              <a:defRPr sz="1000"/>
            </a:lvl4pPr>
            <a:lvl5pPr marL="1828983" indent="0">
              <a:buNone/>
              <a:defRPr sz="1000"/>
            </a:lvl5pPr>
            <a:lvl6pPr marL="2286229" indent="0">
              <a:buNone/>
              <a:defRPr sz="1000"/>
            </a:lvl6pPr>
            <a:lvl7pPr marL="2743474" indent="0">
              <a:buNone/>
              <a:defRPr sz="1000"/>
            </a:lvl7pPr>
            <a:lvl8pPr marL="3200720" indent="0">
              <a:buNone/>
              <a:defRPr sz="1000"/>
            </a:lvl8pPr>
            <a:lvl9pPr marL="3657966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6015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508106"/>
            <a:ext cx="3932749" cy="17783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863" y="1097368"/>
            <a:ext cx="6173004" cy="541626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46" indent="0">
              <a:buNone/>
              <a:defRPr sz="2800"/>
            </a:lvl2pPr>
            <a:lvl3pPr marL="914491" indent="0">
              <a:buNone/>
              <a:defRPr sz="2400"/>
            </a:lvl3pPr>
            <a:lvl4pPr marL="1371737" indent="0">
              <a:buNone/>
              <a:defRPr sz="2000"/>
            </a:lvl4pPr>
            <a:lvl5pPr marL="1828983" indent="0">
              <a:buNone/>
              <a:defRPr sz="2000"/>
            </a:lvl5pPr>
            <a:lvl6pPr marL="2286229" indent="0">
              <a:buNone/>
              <a:defRPr sz="2000"/>
            </a:lvl6pPr>
            <a:lvl7pPr marL="2743474" indent="0">
              <a:buNone/>
              <a:defRPr sz="2000"/>
            </a:lvl7pPr>
            <a:lvl8pPr marL="3200720" indent="0">
              <a:buNone/>
              <a:defRPr sz="2000"/>
            </a:lvl8pPr>
            <a:lvl9pPr marL="3657966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286477"/>
            <a:ext cx="3932749" cy="4235980"/>
          </a:xfrm>
        </p:spPr>
        <p:txBody>
          <a:bodyPr/>
          <a:lstStyle>
            <a:lvl1pPr marL="0" indent="0">
              <a:buNone/>
              <a:defRPr sz="1600"/>
            </a:lvl1pPr>
            <a:lvl2pPr marL="457246" indent="0">
              <a:buNone/>
              <a:defRPr sz="1400"/>
            </a:lvl2pPr>
            <a:lvl3pPr marL="914491" indent="0">
              <a:buNone/>
              <a:defRPr sz="1200"/>
            </a:lvl3pPr>
            <a:lvl4pPr marL="1371737" indent="0">
              <a:buNone/>
              <a:defRPr sz="1000"/>
            </a:lvl4pPr>
            <a:lvl5pPr marL="1828983" indent="0">
              <a:buNone/>
              <a:defRPr sz="1000"/>
            </a:lvl5pPr>
            <a:lvl6pPr marL="2286229" indent="0">
              <a:buNone/>
              <a:defRPr sz="1000"/>
            </a:lvl6pPr>
            <a:lvl7pPr marL="2743474" indent="0">
              <a:buNone/>
              <a:defRPr sz="1000"/>
            </a:lvl7pPr>
            <a:lvl8pPr marL="3200720" indent="0">
              <a:buNone/>
              <a:defRPr sz="1000"/>
            </a:lvl8pPr>
            <a:lvl9pPr marL="3657966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3204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309" y="405779"/>
            <a:ext cx="10516970" cy="1473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309" y="2028895"/>
            <a:ext cx="10516970" cy="4835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309" y="7064084"/>
            <a:ext cx="2743557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2422-A205-3F4C-9791-4A5D2DE1B2E2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9126" y="7064084"/>
            <a:ext cx="4115336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1722" y="7064084"/>
            <a:ext cx="2743557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4419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9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23" indent="-228623" algn="l" defTabSz="91449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69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114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60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606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851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97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343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589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4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91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37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83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229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74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72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6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feld 16">
            <a:extLst>
              <a:ext uri="{FF2B5EF4-FFF2-40B4-BE49-F238E27FC236}">
                <a16:creationId xmlns:a16="http://schemas.microsoft.com/office/drawing/2014/main" id="{9B92A268-72D5-D1D1-5A69-03B803905616}"/>
              </a:ext>
            </a:extLst>
          </p:cNvPr>
          <p:cNvSpPr txBox="1"/>
          <p:nvPr/>
        </p:nvSpPr>
        <p:spPr>
          <a:xfrm>
            <a:off x="651354" y="2757183"/>
            <a:ext cx="10910170" cy="553998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algn="ctr"/>
            <a:r>
              <a:rPr lang="de-DE" sz="2900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sz="2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900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sz="2900" dirty="0">
                <a:latin typeface="Arial" panose="020B0604020202020204" pitchFamily="34" charset="0"/>
                <a:cs typeface="Arial" panose="020B0604020202020204" pitchFamily="34" charset="0"/>
              </a:rPr>
              <a:t> at Control in </a:t>
            </a:r>
            <a:r>
              <a:rPr lang="de-DE" sz="2900" b="1" dirty="0">
                <a:latin typeface="Arial" panose="020B0604020202020204" pitchFamily="34" charset="0"/>
                <a:cs typeface="Arial" panose="020B0604020202020204" pitchFamily="34" charset="0"/>
              </a:rPr>
              <a:t>Hall</a:t>
            </a:r>
            <a:r>
              <a:rPr lang="de-DE" sz="2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900" b="1" dirty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de-DE" sz="29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sz="29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r>
              <a:rPr lang="de-DE" sz="29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5" name="Grafik 4" descr="Ein Bild, das Text, Screenshot, Schrift, Grafiken enthält.&#10;&#10;Automatisch generierte Beschreibung">
            <a:extLst>
              <a:ext uri="{FF2B5EF4-FFF2-40B4-BE49-F238E27FC236}">
                <a16:creationId xmlns:a16="http://schemas.microsoft.com/office/drawing/2014/main" id="{2D6A302B-736F-B4FE-0604-03D3404FEF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934" y="449207"/>
            <a:ext cx="11257004" cy="2209120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8A99D0D6-1D39-A1D7-464E-0F836199513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5780" b="15780"/>
          <a:stretch/>
        </p:blipFill>
        <p:spPr>
          <a:xfrm>
            <a:off x="638995" y="3521675"/>
            <a:ext cx="10910169" cy="3484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3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11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10</cp:revision>
  <dcterms:created xsi:type="dcterms:W3CDTF">2023-04-20T05:11:32Z</dcterms:created>
  <dcterms:modified xsi:type="dcterms:W3CDTF">2024-05-06T10:03:14Z</dcterms:modified>
</cp:coreProperties>
</file>