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1560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5ECCCE3-94C2-2FD6-3CD3-2654494C31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2683761"/>
            <a:ext cx="6662057" cy="407478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B1A3AEF-E390-6D99-98C9-E52481F880CF}"/>
              </a:ext>
            </a:extLst>
          </p:cNvPr>
          <p:cNvSpPr txBox="1"/>
          <p:nvPr/>
        </p:nvSpPr>
        <p:spPr>
          <a:xfrm>
            <a:off x="210341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3F725E7-FB14-767B-3A42-E323ECC30C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-1"/>
            <a:ext cx="6863994" cy="235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2025-06-24T13:39:17Z</dcterms:modified>
</cp:coreProperties>
</file>