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7" r:id="rId2"/>
  </p:sldIdLst>
  <p:sldSz cx="12193588" cy="762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1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105" d="100"/>
          <a:sy n="105" d="100"/>
        </p:scale>
        <p:origin x="1288" y="192"/>
      </p:cViewPr>
      <p:guideLst>
        <p:guide orient="horz" pos="2401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C04995-7461-D640-8EFB-234FA734BE06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F7339-5DF9-4B4B-A460-6D4042B58B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57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4F7339-5DF9-4B4B-A460-6D4042B58BD9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0215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199" y="1247330"/>
            <a:ext cx="9145191" cy="2653442"/>
          </a:xfrm>
        </p:spPr>
        <p:txBody>
          <a:bodyPr anchor="b"/>
          <a:lstStyle>
            <a:lvl1pPr algn="ctr"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199" y="4003098"/>
            <a:ext cx="9145191" cy="184011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46" indent="0" algn="ctr">
              <a:buNone/>
              <a:defRPr sz="2000"/>
            </a:lvl2pPr>
            <a:lvl3pPr marL="914491" indent="0" algn="ctr">
              <a:buNone/>
              <a:defRPr sz="1800"/>
            </a:lvl3pPr>
            <a:lvl4pPr marL="1371737" indent="0" algn="ctr">
              <a:buNone/>
              <a:defRPr sz="1600"/>
            </a:lvl4pPr>
            <a:lvl5pPr marL="1828983" indent="0" algn="ctr">
              <a:buNone/>
              <a:defRPr sz="1600"/>
            </a:lvl5pPr>
            <a:lvl6pPr marL="2286229" indent="0" algn="ctr">
              <a:buNone/>
              <a:defRPr sz="1600"/>
            </a:lvl6pPr>
            <a:lvl7pPr marL="2743474" indent="0" algn="ctr">
              <a:buNone/>
              <a:defRPr sz="1600"/>
            </a:lvl7pPr>
            <a:lvl8pPr marL="3200720" indent="0" algn="ctr">
              <a:buNone/>
              <a:defRPr sz="1600"/>
            </a:lvl8pPr>
            <a:lvl9pPr marL="3657966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800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888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6037" y="405779"/>
            <a:ext cx="2629242" cy="64589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309" y="405779"/>
            <a:ext cx="7735307" cy="64589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603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608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958" y="1900106"/>
            <a:ext cx="10516970" cy="3170368"/>
          </a:xfrm>
        </p:spPr>
        <p:txBody>
          <a:bodyPr anchor="b"/>
          <a:lstStyle>
            <a:lvl1pPr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958" y="5100467"/>
            <a:ext cx="10516970" cy="166722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4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9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7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9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2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4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7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9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1894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309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004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459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7" y="405779"/>
            <a:ext cx="10516970" cy="1473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898" y="1868348"/>
            <a:ext cx="5158459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898" y="2783997"/>
            <a:ext cx="5158459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004" y="1868348"/>
            <a:ext cx="5183863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004" y="2783997"/>
            <a:ext cx="5183863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140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0028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2988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863" y="1097368"/>
            <a:ext cx="6173004" cy="54162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6612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863" y="1097368"/>
            <a:ext cx="6173004" cy="54162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46" indent="0">
              <a:buNone/>
              <a:defRPr sz="2800"/>
            </a:lvl2pPr>
            <a:lvl3pPr marL="914491" indent="0">
              <a:buNone/>
              <a:defRPr sz="2400"/>
            </a:lvl3pPr>
            <a:lvl4pPr marL="1371737" indent="0">
              <a:buNone/>
              <a:defRPr sz="2000"/>
            </a:lvl4pPr>
            <a:lvl5pPr marL="1828983" indent="0">
              <a:buNone/>
              <a:defRPr sz="2000"/>
            </a:lvl5pPr>
            <a:lvl6pPr marL="2286229" indent="0">
              <a:buNone/>
              <a:defRPr sz="2000"/>
            </a:lvl6pPr>
            <a:lvl7pPr marL="2743474" indent="0">
              <a:buNone/>
              <a:defRPr sz="2000"/>
            </a:lvl7pPr>
            <a:lvl8pPr marL="3200720" indent="0">
              <a:buNone/>
              <a:defRPr sz="2000"/>
            </a:lvl8pPr>
            <a:lvl9pPr marL="3657966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857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405779"/>
            <a:ext cx="10516970" cy="147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2028895"/>
            <a:ext cx="10516970" cy="4835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7064084"/>
            <a:ext cx="4115336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2297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9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3" indent="-228623" algn="l" defTabSz="91449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6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114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60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606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51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97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343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8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4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91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37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83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229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74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72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6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77A7FC2-136C-F398-E061-B362E7CD111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305" t="10601" r="13227" b="10601"/>
          <a:stretch>
            <a:fillRect/>
          </a:stretch>
        </p:blipFill>
        <p:spPr>
          <a:xfrm>
            <a:off x="0" y="3315253"/>
            <a:ext cx="6863995" cy="4198294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B5D0D89C-3902-7AD1-FCE5-898A80A1BC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8546592" cy="293144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ECC73DE3-A354-CB37-4915-2AC820AC1BF8}"/>
              </a:ext>
            </a:extLst>
          </p:cNvPr>
          <p:cNvSpPr txBox="1"/>
          <p:nvPr/>
        </p:nvSpPr>
        <p:spPr>
          <a:xfrm>
            <a:off x="2652054" y="2829204"/>
            <a:ext cx="7125930" cy="461665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065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10</Words>
  <Application>Microsoft Macintosh PowerPoint</Application>
  <PresentationFormat>Benutzerdefiniert</PresentationFormat>
  <Paragraphs>2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10</cp:revision>
  <dcterms:created xsi:type="dcterms:W3CDTF">2023-04-20T05:11:32Z</dcterms:created>
  <dcterms:modified xsi:type="dcterms:W3CDTF">2025-06-24T13:41:11Z</dcterms:modified>
</cp:coreProperties>
</file>