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9" y="1314477"/>
            <a:ext cx="6652365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den QA-Expert Days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CBFD91-1853-5D73-5B3B-689D73759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32349" cy="131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2023-04-20T05:29:31Z</dcterms:created>
  <dcterms:modified xsi:type="dcterms:W3CDTF">2025-06-24T13:28:24Z</dcterms:modified>
</cp:coreProperties>
</file>