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6327"/>
  </p:normalViewPr>
  <p:slideViewPr>
    <p:cSldViewPr snapToGrid="0" showGuides="1">
      <p:cViewPr varScale="1">
        <p:scale>
          <a:sx n="237" d="100"/>
          <a:sy n="237" d="100"/>
        </p:scale>
        <p:origin x="184" y="640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72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0907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194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16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167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922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42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85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226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28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730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820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ADA12609-FFF3-6544-D98C-E850CD82ED5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-1"/>
            <a:ext cx="6863994" cy="2354317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131360" y="2226134"/>
            <a:ext cx="3909174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849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14</cp:revision>
  <dcterms:created xsi:type="dcterms:W3CDTF">2023-04-20T06:00:04Z</dcterms:created>
  <dcterms:modified xsi:type="dcterms:W3CDTF">2025-06-24T13:32:48Z</dcterms:modified>
</cp:coreProperties>
</file>