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193588" cy="762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1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105" d="100"/>
          <a:sy n="105" d="100"/>
        </p:scale>
        <p:origin x="1288" y="192"/>
      </p:cViewPr>
      <p:guideLst>
        <p:guide orient="horz" pos="2401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247330"/>
            <a:ext cx="9145191" cy="2653442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4003098"/>
            <a:ext cx="9145191" cy="184011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46" indent="0" algn="ctr">
              <a:buNone/>
              <a:defRPr sz="2000"/>
            </a:lvl2pPr>
            <a:lvl3pPr marL="914491" indent="0" algn="ctr">
              <a:buNone/>
              <a:defRPr sz="1800"/>
            </a:lvl3pPr>
            <a:lvl4pPr marL="1371737" indent="0" algn="ctr">
              <a:buNone/>
              <a:defRPr sz="1600"/>
            </a:lvl4pPr>
            <a:lvl5pPr marL="1828983" indent="0" algn="ctr">
              <a:buNone/>
              <a:defRPr sz="1600"/>
            </a:lvl5pPr>
            <a:lvl6pPr marL="2286229" indent="0" algn="ctr">
              <a:buNone/>
              <a:defRPr sz="1600"/>
            </a:lvl6pPr>
            <a:lvl7pPr marL="2743474" indent="0" algn="ctr">
              <a:buNone/>
              <a:defRPr sz="1600"/>
            </a:lvl7pPr>
            <a:lvl8pPr marL="3200720" indent="0" algn="ctr">
              <a:buNone/>
              <a:defRPr sz="1600"/>
            </a:lvl8pPr>
            <a:lvl9pPr marL="3657966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6005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6694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405779"/>
            <a:ext cx="2629242" cy="64589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405779"/>
            <a:ext cx="7735307" cy="64589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515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1760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900106"/>
            <a:ext cx="10516970" cy="3170368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5100467"/>
            <a:ext cx="10516970" cy="166722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4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7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2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4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7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7066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653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405779"/>
            <a:ext cx="10516970" cy="1473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868348"/>
            <a:ext cx="5158459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783997"/>
            <a:ext cx="5158459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868348"/>
            <a:ext cx="5183863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783997"/>
            <a:ext cx="5183863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3068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0574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4829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1097368"/>
            <a:ext cx="6173004" cy="54162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6015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1097368"/>
            <a:ext cx="6173004" cy="54162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46" indent="0">
              <a:buNone/>
              <a:defRPr sz="2800"/>
            </a:lvl2pPr>
            <a:lvl3pPr marL="914491" indent="0">
              <a:buNone/>
              <a:defRPr sz="2400"/>
            </a:lvl3pPr>
            <a:lvl4pPr marL="1371737" indent="0">
              <a:buNone/>
              <a:defRPr sz="2000"/>
            </a:lvl4pPr>
            <a:lvl5pPr marL="1828983" indent="0">
              <a:buNone/>
              <a:defRPr sz="2000"/>
            </a:lvl5pPr>
            <a:lvl6pPr marL="2286229" indent="0">
              <a:buNone/>
              <a:defRPr sz="2000"/>
            </a:lvl6pPr>
            <a:lvl7pPr marL="2743474" indent="0">
              <a:buNone/>
              <a:defRPr sz="2000"/>
            </a:lvl7pPr>
            <a:lvl8pPr marL="3200720" indent="0">
              <a:buNone/>
              <a:defRPr sz="2000"/>
            </a:lvl8pPr>
            <a:lvl9pPr marL="3657966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3204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405779"/>
            <a:ext cx="10516970" cy="147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2028895"/>
            <a:ext cx="10516970" cy="4835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7064084"/>
            <a:ext cx="4115336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441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9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3" indent="-228623" algn="l" defTabSz="91449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6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114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60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606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51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97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343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8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91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37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83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29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74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72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6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E121B62E-5ABF-F751-B783-C5FEF3B39A6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305" t="10601" r="13227" b="10601"/>
          <a:stretch>
            <a:fillRect/>
          </a:stretch>
        </p:blipFill>
        <p:spPr>
          <a:xfrm>
            <a:off x="0" y="3315253"/>
            <a:ext cx="6863995" cy="4198294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E82D9450-40D4-D6DF-4EFB-807B9A201B4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8546592" cy="2931439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EB465A6E-B279-AFB1-68BD-2434335AC566}"/>
              </a:ext>
            </a:extLst>
          </p:cNvPr>
          <p:cNvSpPr txBox="1"/>
          <p:nvPr/>
        </p:nvSpPr>
        <p:spPr>
          <a:xfrm>
            <a:off x="2652054" y="2829204"/>
            <a:ext cx="7125930" cy="46166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12</cp:revision>
  <dcterms:created xsi:type="dcterms:W3CDTF">2023-04-20T05:11:32Z</dcterms:created>
  <dcterms:modified xsi:type="dcterms:W3CDTF">2025-06-24T13:41:49Z</dcterms:modified>
</cp:coreProperties>
</file>