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A0A52B2-B371-ABD3-4456-895BD5857E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6863994" cy="235431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3AABAAF-C7AC-DC54-0B65-EFECECF483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05" t="10601" r="13227" b="10601"/>
          <a:stretch>
            <a:fillRect/>
          </a:stretch>
        </p:blipFill>
        <p:spPr>
          <a:xfrm>
            <a:off x="0" y="2606921"/>
            <a:ext cx="5301673" cy="324271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8EB7A7B-4AF6-9E90-1879-16EDCC3932C6}"/>
              </a:ext>
            </a:extLst>
          </p:cNvPr>
          <p:cNvSpPr txBox="1"/>
          <p:nvPr/>
        </p:nvSpPr>
        <p:spPr>
          <a:xfrm>
            <a:off x="2103414" y="2206811"/>
            <a:ext cx="4412999" cy="40011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2025-06-24T13:39:41Z</dcterms:modified>
</cp:coreProperties>
</file>