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24.06.25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0DB8E93-1282-1037-8257-2B2B6C1546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05" t="10601" r="13227" b="10601"/>
          <a:stretch>
            <a:fillRect/>
          </a:stretch>
        </p:blipFill>
        <p:spPr>
          <a:xfrm>
            <a:off x="0" y="2683761"/>
            <a:ext cx="6662057" cy="407478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BD8CB4A-314F-8182-151A-44D757953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863995" cy="235431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463359F-D942-A354-5570-7342A51FFC7B}"/>
              </a:ext>
            </a:extLst>
          </p:cNvPr>
          <p:cNvSpPr txBox="1"/>
          <p:nvPr/>
        </p:nvSpPr>
        <p:spPr>
          <a:xfrm>
            <a:off x="2103414" y="2237589"/>
            <a:ext cx="441299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2023-04-20T05:11:32Z</dcterms:created>
  <dcterms:modified xsi:type="dcterms:W3CDTF">2025-06-24T13:37:46Z</dcterms:modified>
</cp:coreProperties>
</file>